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22"/>
  </p:notesMasterIdLst>
  <p:sldIdLst>
    <p:sldId id="257" r:id="rId2"/>
    <p:sldId id="334" r:id="rId3"/>
    <p:sldId id="273" r:id="rId4"/>
    <p:sldId id="256" r:id="rId5"/>
    <p:sldId id="361" r:id="rId6"/>
    <p:sldId id="261" r:id="rId7"/>
    <p:sldId id="278" r:id="rId8"/>
    <p:sldId id="322" r:id="rId9"/>
    <p:sldId id="362" r:id="rId10"/>
    <p:sldId id="264" r:id="rId11"/>
    <p:sldId id="281" r:id="rId12"/>
    <p:sldId id="282" r:id="rId13"/>
    <p:sldId id="332" r:id="rId14"/>
    <p:sldId id="325" r:id="rId15"/>
    <p:sldId id="286" r:id="rId16"/>
    <p:sldId id="291" r:id="rId17"/>
    <p:sldId id="323" r:id="rId18"/>
    <p:sldId id="290" r:id="rId19"/>
    <p:sldId id="321" r:id="rId20"/>
    <p:sldId id="339" r:id="rId21"/>
    <p:sldId id="351" r:id="rId22"/>
    <p:sldId id="355" r:id="rId23"/>
    <p:sldId id="366" r:id="rId24"/>
    <p:sldId id="305" r:id="rId25"/>
    <p:sldId id="363" r:id="rId26"/>
    <p:sldId id="364" r:id="rId27"/>
    <p:sldId id="287" r:id="rId28"/>
    <p:sldId id="289" r:id="rId29"/>
    <p:sldId id="293" r:id="rId30"/>
    <p:sldId id="292" r:id="rId31"/>
    <p:sldId id="294" r:id="rId32"/>
    <p:sldId id="295" r:id="rId33"/>
    <p:sldId id="297" r:id="rId34"/>
    <p:sldId id="298" r:id="rId35"/>
    <p:sldId id="354" r:id="rId36"/>
    <p:sldId id="353" r:id="rId37"/>
    <p:sldId id="352" r:id="rId38"/>
    <p:sldId id="304" r:id="rId39"/>
    <p:sldId id="356" r:id="rId40"/>
    <p:sldId id="296" r:id="rId41"/>
    <p:sldId id="365" r:id="rId42"/>
    <p:sldId id="302" r:id="rId43"/>
    <p:sldId id="274" r:id="rId44"/>
    <p:sldId id="303" r:id="rId45"/>
    <p:sldId id="300" r:id="rId46"/>
    <p:sldId id="301" r:id="rId47"/>
    <p:sldId id="357" r:id="rId48"/>
    <p:sldId id="367" r:id="rId49"/>
    <p:sldId id="368" r:id="rId50"/>
    <p:sldId id="373" r:id="rId51"/>
    <p:sldId id="324" r:id="rId52"/>
    <p:sldId id="315" r:id="rId53"/>
    <p:sldId id="317" r:id="rId54"/>
    <p:sldId id="330" r:id="rId55"/>
    <p:sldId id="331" r:id="rId56"/>
    <p:sldId id="285" r:id="rId57"/>
    <p:sldId id="316" r:id="rId58"/>
    <p:sldId id="319" r:id="rId59"/>
    <p:sldId id="320" r:id="rId60"/>
    <p:sldId id="343" r:id="rId61"/>
    <p:sldId id="344" r:id="rId62"/>
    <p:sldId id="345" r:id="rId63"/>
    <p:sldId id="347" r:id="rId64"/>
    <p:sldId id="329" r:id="rId65"/>
    <p:sldId id="328" r:id="rId66"/>
    <p:sldId id="340" r:id="rId67"/>
    <p:sldId id="337" r:id="rId68"/>
    <p:sldId id="283" r:id="rId69"/>
    <p:sldId id="333" r:id="rId70"/>
    <p:sldId id="336" r:id="rId71"/>
    <p:sldId id="335" r:id="rId72"/>
    <p:sldId id="349" r:id="rId73"/>
    <p:sldId id="348" r:id="rId74"/>
    <p:sldId id="350" r:id="rId75"/>
    <p:sldId id="360" r:id="rId76"/>
    <p:sldId id="369" r:id="rId77"/>
    <p:sldId id="374" r:id="rId78"/>
    <p:sldId id="260" r:id="rId79"/>
    <p:sldId id="279" r:id="rId80"/>
    <p:sldId id="372" r:id="rId81"/>
    <p:sldId id="371" r:id="rId82"/>
    <p:sldId id="259" r:id="rId83"/>
    <p:sldId id="269" r:id="rId84"/>
    <p:sldId id="265" r:id="rId85"/>
    <p:sldId id="270" r:id="rId86"/>
    <p:sldId id="267" r:id="rId87"/>
    <p:sldId id="271" r:id="rId88"/>
    <p:sldId id="266" r:id="rId89"/>
    <p:sldId id="380" r:id="rId90"/>
    <p:sldId id="381" r:id="rId91"/>
    <p:sldId id="370" r:id="rId92"/>
    <p:sldId id="390" r:id="rId93"/>
    <p:sldId id="383" r:id="rId94"/>
    <p:sldId id="391" r:id="rId95"/>
    <p:sldId id="392" r:id="rId96"/>
    <p:sldId id="385" r:id="rId97"/>
    <p:sldId id="393" r:id="rId98"/>
    <p:sldId id="394" r:id="rId99"/>
    <p:sldId id="395" r:id="rId100"/>
    <p:sldId id="396" r:id="rId101"/>
    <p:sldId id="388" r:id="rId102"/>
    <p:sldId id="262" r:id="rId103"/>
    <p:sldId id="387" r:id="rId104"/>
    <p:sldId id="398" r:id="rId105"/>
    <p:sldId id="311" r:id="rId106"/>
    <p:sldId id="310" r:id="rId107"/>
    <p:sldId id="375" r:id="rId108"/>
    <p:sldId id="263" r:id="rId109"/>
    <p:sldId id="399" r:id="rId110"/>
    <p:sldId id="359" r:id="rId111"/>
    <p:sldId id="268" r:id="rId112"/>
    <p:sldId id="397" r:id="rId113"/>
    <p:sldId id="314" r:id="rId114"/>
    <p:sldId id="312" r:id="rId115"/>
    <p:sldId id="313" r:id="rId116"/>
    <p:sldId id="376" r:id="rId117"/>
    <p:sldId id="378" r:id="rId118"/>
    <p:sldId id="377" r:id="rId119"/>
    <p:sldId id="379" r:id="rId120"/>
    <p:sldId id="284" r:id="rId1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04602CD-5495-9F4F-9F8B-691C5567D666}">
          <p14:sldIdLst>
            <p14:sldId id="257"/>
            <p14:sldId id="334"/>
            <p14:sldId id="273"/>
            <p14:sldId id="256"/>
            <p14:sldId id="361"/>
          </p14:sldIdLst>
        </p14:section>
        <p14:section name="Machine Learning" id="{114AF028-53D4-3544-B7FB-37923731E766}">
          <p14:sldIdLst>
            <p14:sldId id="261"/>
            <p14:sldId id="278"/>
            <p14:sldId id="322"/>
            <p14:sldId id="362"/>
            <p14:sldId id="264"/>
            <p14:sldId id="281"/>
            <p14:sldId id="282"/>
            <p14:sldId id="332"/>
          </p14:sldIdLst>
        </p14:section>
        <p14:section name="Finding Patterns" id="{95902DEF-6227-134A-BC90-092C8D662D1B}">
          <p14:sldIdLst>
            <p14:sldId id="325"/>
            <p14:sldId id="286"/>
            <p14:sldId id="291"/>
            <p14:sldId id="323"/>
            <p14:sldId id="290"/>
          </p14:sldIdLst>
        </p14:section>
        <p14:section name="K-means" id="{1A9251CB-87AA-374E-990C-237C25282B3B}">
          <p14:sldIdLst>
            <p14:sldId id="321"/>
            <p14:sldId id="339"/>
            <p14:sldId id="351"/>
            <p14:sldId id="355"/>
            <p14:sldId id="366"/>
            <p14:sldId id="305"/>
            <p14:sldId id="363"/>
            <p14:sldId id="364"/>
          </p14:sldIdLst>
        </p14:section>
        <p14:section name="Self Organizing Map" id="{2C5F439D-C6FA-B54A-94BF-E0A506B0CC53}">
          <p14:sldIdLst>
            <p14:sldId id="287"/>
            <p14:sldId id="289"/>
            <p14:sldId id="293"/>
            <p14:sldId id="292"/>
            <p14:sldId id="294"/>
            <p14:sldId id="295"/>
            <p14:sldId id="297"/>
            <p14:sldId id="298"/>
            <p14:sldId id="354"/>
            <p14:sldId id="353"/>
            <p14:sldId id="352"/>
            <p14:sldId id="304"/>
            <p14:sldId id="356"/>
            <p14:sldId id="296"/>
            <p14:sldId id="365"/>
            <p14:sldId id="302"/>
            <p14:sldId id="274"/>
            <p14:sldId id="303"/>
            <p14:sldId id="300"/>
            <p14:sldId id="301"/>
            <p14:sldId id="357"/>
            <p14:sldId id="367"/>
            <p14:sldId id="368"/>
          </p14:sldIdLst>
        </p14:section>
        <p14:section name="Untitled Section" id="{9986A638-A7D4-1F47-8E75-03AF66E22095}">
          <p14:sldIdLst>
            <p14:sldId id="373"/>
          </p14:sldIdLst>
        </p14:section>
        <p14:section name="Regression" id="{F55FD6FA-725F-164D-B0DE-C57D5D7489DE}">
          <p14:sldIdLst>
            <p14:sldId id="324"/>
            <p14:sldId id="315"/>
            <p14:sldId id="317"/>
            <p14:sldId id="330"/>
            <p14:sldId id="331"/>
            <p14:sldId id="285"/>
            <p14:sldId id="316"/>
            <p14:sldId id="319"/>
            <p14:sldId id="320"/>
            <p14:sldId id="343"/>
            <p14:sldId id="344"/>
            <p14:sldId id="345"/>
            <p14:sldId id="347"/>
            <p14:sldId id="329"/>
            <p14:sldId id="328"/>
            <p14:sldId id="340"/>
            <p14:sldId id="337"/>
          </p14:sldIdLst>
        </p14:section>
        <p14:section name="Example" id="{62C35156-7770-8D45-AEF5-1BD731BF3E93}">
          <p14:sldIdLst>
            <p14:sldId id="283"/>
            <p14:sldId id="333"/>
            <p14:sldId id="336"/>
            <p14:sldId id="335"/>
            <p14:sldId id="349"/>
            <p14:sldId id="348"/>
            <p14:sldId id="350"/>
            <p14:sldId id="360"/>
            <p14:sldId id="369"/>
          </p14:sldIdLst>
        </p14:section>
        <p14:section name="Untitled Section" id="{B279308C-7BE1-3D49-80CF-D6A8264ABC39}">
          <p14:sldIdLst>
            <p14:sldId id="374"/>
          </p14:sldIdLst>
        </p14:section>
        <p14:section name="Deep Learning" id="{F3960970-E1C9-6D45-9B0A-66D1F1C38049}">
          <p14:sldIdLst>
            <p14:sldId id="260"/>
            <p14:sldId id="279"/>
            <p14:sldId id="372"/>
            <p14:sldId id="371"/>
            <p14:sldId id="259"/>
            <p14:sldId id="269"/>
            <p14:sldId id="265"/>
            <p14:sldId id="270"/>
            <p14:sldId id="267"/>
            <p14:sldId id="271"/>
            <p14:sldId id="266"/>
            <p14:sldId id="380"/>
            <p14:sldId id="381"/>
            <p14:sldId id="370"/>
            <p14:sldId id="390"/>
            <p14:sldId id="383"/>
            <p14:sldId id="391"/>
            <p14:sldId id="392"/>
            <p14:sldId id="385"/>
            <p14:sldId id="393"/>
            <p14:sldId id="394"/>
            <p14:sldId id="395"/>
            <p14:sldId id="396"/>
            <p14:sldId id="388"/>
            <p14:sldId id="262"/>
            <p14:sldId id="387"/>
            <p14:sldId id="398"/>
          </p14:sldIdLst>
        </p14:section>
        <p14:section name="Activation Function" id="{5BBE1723-3A71-1C4A-9407-8005FCE1ECDA}">
          <p14:sldIdLst>
            <p14:sldId id="311"/>
            <p14:sldId id="310"/>
            <p14:sldId id="375"/>
          </p14:sldIdLst>
        </p14:section>
        <p14:section name="Loss Function" id="{61590D0A-CD34-3C45-97E2-24A5DEBB55B2}">
          <p14:sldIdLst>
            <p14:sldId id="263"/>
            <p14:sldId id="399"/>
            <p14:sldId id="359"/>
          </p14:sldIdLst>
        </p14:section>
        <p14:section name="Optimizer" id="{24379860-474C-AE43-86AA-4561B7B46107}">
          <p14:sldIdLst>
            <p14:sldId id="268"/>
            <p14:sldId id="397"/>
          </p14:sldIdLst>
        </p14:section>
        <p14:section name="Dropout" id="{AE87F3F1-037F-C143-8B42-B709024D1996}">
          <p14:sldIdLst>
            <p14:sldId id="314"/>
            <p14:sldId id="312"/>
            <p14:sldId id="313"/>
          </p14:sldIdLst>
        </p14:section>
        <p14:section name="Modify the network depth" id="{EB44C960-4FE9-D044-A076-D3C4A7C88F15}">
          <p14:sldIdLst>
            <p14:sldId id="376"/>
          </p14:sldIdLst>
        </p14:section>
        <p14:section name="Application to Earth Sciences" id="{E51CA7B5-94D4-1249-97A3-7F0C972D5371}">
          <p14:sldIdLst>
            <p14:sldId id="378"/>
            <p14:sldId id="377"/>
          </p14:sldIdLst>
        </p14:section>
        <p14:section name="Untitled Section" id="{5AFDCFCA-4F0D-5743-ADFC-4E9BCE754019}">
          <p14:sldIdLst>
            <p14:sldId id="379"/>
          </p14:sldIdLst>
        </p14:section>
        <p14:section name="Principal Component Analysis/Empirical Orthogonal Function/Singular Value Decomposition" id="{48D31B53-58F9-DD49-9DF8-519E4AB1D482}">
          <p14:sldIdLst/>
        </p14:section>
        <p14:section name="Self Organizing Map" id="{EF4CC5F6-F99D-4846-BBB1-5BF873CB8A1D}">
          <p14:sldIdLst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FF00"/>
    <a:srgbClr val="0000FF"/>
    <a:srgbClr val="E8E8E8"/>
    <a:srgbClr val="7A4AAA"/>
    <a:srgbClr val="FFD8FF"/>
    <a:srgbClr val="D7ACD6"/>
    <a:srgbClr val="431479"/>
    <a:srgbClr val="78A600"/>
    <a:srgbClr val="001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06"/>
    <p:restoredTop sz="79017"/>
  </p:normalViewPr>
  <p:slideViewPr>
    <p:cSldViewPr snapToGrid="0" snapToObjects="1">
      <p:cViewPr>
        <p:scale>
          <a:sx n="67" d="100"/>
          <a:sy n="67" d="100"/>
        </p:scale>
        <p:origin x="1016" y="119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42C55-E45C-4147-921D-6E0597821BE8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54E07-F85F-F84C-B316-F48AB9CA324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1489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BF00337288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i.org/10.1016/S0092-8240(80)80055-3" TargetMode="External"/><Relationship Id="rId4" Type="http://schemas.openxmlformats.org/officeDocument/2006/relationships/hyperlink" Target="https://doi.org/10.1007/BF00288907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05JC003117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05JC003117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5/1520-0442(1992)005%3c0561:SVDOWS%3e2.0.CO;2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i.org/10.1175/1520-0493(1987)115%3c1825:OALOMA%3e2.0.CO;2" TargetMode="External"/><Relationship Id="rId4" Type="http://schemas.openxmlformats.org/officeDocument/2006/relationships/hyperlink" Target="https://doi.org/10.1007/s00382-008-0426-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5/1520-0450(1979)018%3c1016:LFIOAT%3e2.0.CO;2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175/2008JCLI2731.1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Pedregosa</a:t>
            </a:r>
            <a:r>
              <a:rPr lang="en-US"/>
              <a:t>, F., and Coauthors, 2011: Scikit-learn: Machine Learning in Python. Journal of Machine Learning Research, 12, 2825–2830.</a:t>
            </a:r>
          </a:p>
          <a:p>
            <a:endParaRPr lang="en-JP"/>
          </a:p>
          <a:p>
            <a:r>
              <a:rPr lang="en-US"/>
              <a:t>Kuhn, M., 2020: caret: Classification and Regression Training.</a:t>
            </a:r>
          </a:p>
          <a:p>
            <a:endParaRPr lang="en-US"/>
          </a:p>
          <a:p>
            <a:r>
              <a:rPr lang="en-US"/>
              <a:t>Kuhn, M., and H. Wickham, 2020: </a:t>
            </a:r>
            <a:r>
              <a:rPr lang="en-US" err="1"/>
              <a:t>Tidymodels</a:t>
            </a:r>
            <a:r>
              <a:rPr lang="en-US"/>
              <a:t>: a collection of packages for modeling and machine learning using </a:t>
            </a:r>
            <a:r>
              <a:rPr lang="en-US" err="1"/>
              <a:t>tidyverse</a:t>
            </a:r>
            <a:r>
              <a:rPr lang="en-US"/>
              <a:t> principles.</a:t>
            </a:r>
          </a:p>
          <a:p>
            <a:endParaRPr lang="en-US"/>
          </a:p>
          <a:p>
            <a:r>
              <a:rPr lang="en-US"/>
              <a:t>Chollet, F. and others, 2015: </a:t>
            </a:r>
            <a:r>
              <a:rPr lang="en-US" err="1"/>
              <a:t>Keras</a:t>
            </a:r>
            <a:r>
              <a:rPr lang="en-US"/>
              <a:t>.</a:t>
            </a:r>
          </a:p>
          <a:p>
            <a:endParaRPr lang="en-US"/>
          </a:p>
          <a:p>
            <a:r>
              <a:rPr lang="en-US" err="1"/>
              <a:t>Polley</a:t>
            </a:r>
            <a:r>
              <a:rPr lang="en-US"/>
              <a:t>, E., E. </a:t>
            </a:r>
            <a:r>
              <a:rPr lang="en-US" err="1"/>
              <a:t>LeDell</a:t>
            </a:r>
            <a:r>
              <a:rPr lang="en-US"/>
              <a:t>, C. Kennedy, and M. van der </a:t>
            </a:r>
            <a:r>
              <a:rPr lang="en-US" err="1"/>
              <a:t>Laan</a:t>
            </a:r>
            <a:r>
              <a:rPr lang="en-US"/>
              <a:t>, 2021: </a:t>
            </a:r>
            <a:r>
              <a:rPr lang="en-US" err="1"/>
              <a:t>SuperLearner</a:t>
            </a:r>
            <a:r>
              <a:rPr lang="en-US"/>
              <a:t>: Super Learner Prediction.</a:t>
            </a:r>
          </a:p>
          <a:p>
            <a:endParaRPr lang="en-US"/>
          </a:p>
          <a:p>
            <a:r>
              <a:rPr lang="en-US"/>
              <a:t>Martín Abadi, and Coauthors, 2015: TensorFlow: Large-Scale Machine Learning on Heterogeneous Systems.</a:t>
            </a:r>
          </a:p>
          <a:p>
            <a:endParaRPr lang="en-US"/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00436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Lloyd, S. P., 1957, published 1982: Least squares quantization in PCM. IEEE Transactions on Information Theory, 28, 129–137, https://</a:t>
            </a:r>
            <a:r>
              <a:rPr lang="en-US" err="1"/>
              <a:t>doi.org</a:t>
            </a:r>
            <a:r>
              <a:rPr lang="en-US"/>
              <a:t>/10.1109/TIT.1982.1056489.</a:t>
            </a:r>
          </a:p>
          <a:p>
            <a:endParaRPr lang="en-JP"/>
          </a:p>
          <a:p>
            <a:r>
              <a:rPr lang="en-US" err="1"/>
              <a:t>Forgy</a:t>
            </a:r>
            <a:r>
              <a:rPr lang="en-US"/>
              <a:t>, E. W., 1965a: Cluster analysis of multivariate data: Efficiency versus interpretability of classification. WNAR Meetings, Riverside, California.</a:t>
            </a:r>
          </a:p>
          <a:p>
            <a:r>
              <a:rPr lang="en-US"/>
              <a:t>——, 1965b: Cluster analysis of multivariate data: Efficiency versus interpretability of classification (Abstract). Biometrics, 21, 768–769.</a:t>
            </a:r>
          </a:p>
          <a:p>
            <a:endParaRPr lang="en-JP"/>
          </a:p>
          <a:p>
            <a:r>
              <a:rPr lang="en-US"/>
              <a:t>MacQueen, J., 1967: Some methods for classification and analysis of multivariate observations. Proceedings of the Fifth Berkeley Symposium on Mathematical Statistics and Probability, 1: Statistics, 281–297.</a:t>
            </a:r>
          </a:p>
          <a:p>
            <a:endParaRPr lang="en-JP"/>
          </a:p>
          <a:p>
            <a:r>
              <a:rPr lang="en-US"/>
              <a:t>Hartigan, J. A., and M. A. Wong, 1979: Algorithm AS 136: A k-means clustering algorithm. Journal of the Royal Statistical Society. Series C (Applied Statistics), 28, 100–108, https://</a:t>
            </a:r>
            <a:r>
              <a:rPr lang="en-US" err="1"/>
              <a:t>doi.org</a:t>
            </a:r>
            <a:r>
              <a:rPr lang="en-US"/>
              <a:t>/10.2307/2346830.</a:t>
            </a:r>
          </a:p>
          <a:p>
            <a:endParaRPr lang="en-JP"/>
          </a:p>
          <a:p>
            <a:r>
              <a:rPr lang="en-US" err="1"/>
              <a:t>Morissette</a:t>
            </a:r>
            <a:r>
              <a:rPr lang="en-US"/>
              <a:t>, L., and S. </a:t>
            </a:r>
            <a:r>
              <a:rPr lang="en-US" err="1"/>
              <a:t>Chartier</a:t>
            </a:r>
            <a:r>
              <a:rPr lang="en-US"/>
              <a:t>, 2013: The k-means clustering technique: General considerations and implementation in Mathematica. TQMP, 9, 15–24, https://</a:t>
            </a:r>
            <a:r>
              <a:rPr lang="en-US" err="1"/>
              <a:t>doi.org</a:t>
            </a:r>
            <a:r>
              <a:rPr lang="en-US"/>
              <a:t>/10.20982/tqmp.09.1.p015.</a:t>
            </a: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52115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Tibshirani</a:t>
            </a:r>
            <a:r>
              <a:rPr lang="en-US"/>
              <a:t>, R., G. Walther, and T. Hastie, 2000: Estimating the number of clusters in a dataset via the gap statistic. J. R. Statist. Soc. B, 63, 411–423, https://</a:t>
            </a:r>
            <a:r>
              <a:rPr lang="en-US" err="1"/>
              <a:t>doi.org</a:t>
            </a:r>
            <a:r>
              <a:rPr lang="en-US"/>
              <a:t>/10.1111/1467-9868.00293.</a:t>
            </a:r>
          </a:p>
          <a:p>
            <a:endParaRPr lang="en-JP"/>
          </a:p>
          <a:p>
            <a:r>
              <a:rPr lang="en-US" err="1"/>
              <a:t>Rousseeuw</a:t>
            </a:r>
            <a:r>
              <a:rPr lang="en-US"/>
              <a:t>, P. J., 1987: Silhouettes: A graphical aid to the interpretation and validation of cluster analysis. J. </a:t>
            </a:r>
            <a:r>
              <a:rPr lang="en-US" err="1"/>
              <a:t>Comput</a:t>
            </a:r>
            <a:r>
              <a:rPr lang="en-US"/>
              <a:t>. Appl. Math., 20, 53–65, https://</a:t>
            </a:r>
            <a:r>
              <a:rPr lang="en-US" err="1"/>
              <a:t>doi.org</a:t>
            </a:r>
            <a:r>
              <a:rPr lang="en-US"/>
              <a:t>/10.1016/0377-0427(87)90125-7.</a:t>
            </a:r>
          </a:p>
          <a:p>
            <a:endParaRPr lang="en-JP"/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0440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Kohonen, T., 1982: Self-organized formation of topologically correct feature maps. </a:t>
            </a:r>
            <a:r>
              <a:rPr lang="en-US" i="1">
                <a:effectLst/>
              </a:rPr>
              <a:t>Biol. </a:t>
            </a:r>
            <a:r>
              <a:rPr lang="en-US" i="1" err="1">
                <a:effectLst/>
              </a:rPr>
              <a:t>Cybern</a:t>
            </a:r>
            <a:r>
              <a:rPr lang="en-US" i="1">
                <a:effectLst/>
              </a:rPr>
              <a:t>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43</a:t>
            </a:r>
            <a:r>
              <a:rPr lang="en-US">
                <a:effectLst/>
              </a:rPr>
              <a:t>, 59–69, </a:t>
            </a:r>
            <a:r>
              <a:rPr lang="en-US">
                <a:effectLst/>
                <a:hlinkClick r:id="rId3"/>
              </a:rPr>
              <a:t>https://doi.org/10.1007/BF00337288</a:t>
            </a:r>
            <a:r>
              <a:rPr lang="en-US">
                <a:effectLst/>
              </a:rPr>
              <a:t>.</a:t>
            </a:r>
          </a:p>
          <a:p>
            <a:endParaRPr lang="en-US">
              <a:effectLst/>
            </a:endParaRPr>
          </a:p>
          <a:p>
            <a:r>
              <a:rPr lang="en-US">
                <a:effectLst/>
              </a:rPr>
              <a:t>von der </a:t>
            </a:r>
            <a:r>
              <a:rPr lang="en-US" err="1">
                <a:effectLst/>
              </a:rPr>
              <a:t>Malsburg</a:t>
            </a:r>
            <a:r>
              <a:rPr lang="en-US">
                <a:effectLst/>
              </a:rPr>
              <a:t>, C., 1973: Self-organization of orientation sensitive cells in the striate cortex. </a:t>
            </a:r>
            <a:r>
              <a:rPr lang="en-US" i="1" err="1">
                <a:effectLst/>
              </a:rPr>
              <a:t>Kybernetik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14</a:t>
            </a:r>
            <a:r>
              <a:rPr lang="en-US">
                <a:effectLst/>
              </a:rPr>
              <a:t>, 85–100, </a:t>
            </a:r>
            <a:r>
              <a:rPr lang="en-US">
                <a:effectLst/>
                <a:hlinkClick r:id="rId4"/>
              </a:rPr>
              <a:t>https://doi.org/10.1007/BF00288907</a:t>
            </a:r>
            <a:r>
              <a:rPr lang="en-US">
                <a:effectLst/>
              </a:rPr>
              <a:t>.</a:t>
            </a:r>
          </a:p>
          <a:p>
            <a:endParaRPr lang="en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Amari, S., 1980: Topographic organization of nerve fields. </a:t>
            </a:r>
            <a:r>
              <a:rPr lang="en-US" i="1">
                <a:effectLst/>
              </a:rPr>
              <a:t>Bulletin of Mathematical Biology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42</a:t>
            </a:r>
            <a:r>
              <a:rPr lang="en-US">
                <a:effectLst/>
              </a:rPr>
              <a:t>, 339–364, </a:t>
            </a:r>
            <a:r>
              <a:rPr lang="en-US">
                <a:effectLst/>
                <a:hlinkClick r:id="rId5"/>
              </a:rPr>
              <a:t>https://doi.org/10.1016/S0092-8240(80)80055-3</a:t>
            </a:r>
            <a:r>
              <a:rPr lang="en-US">
                <a:effectLst/>
              </a:rPr>
              <a:t>.</a:t>
            </a:r>
          </a:p>
          <a:p>
            <a:endParaRPr lang="en-JP"/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0445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99715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0021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Liu, Y., R. H. Weisberg, and C. N. K. </a:t>
            </a:r>
            <a:r>
              <a:rPr lang="en-US" err="1">
                <a:effectLst/>
              </a:rPr>
              <a:t>Mooers</a:t>
            </a:r>
            <a:r>
              <a:rPr lang="en-US">
                <a:effectLst/>
              </a:rPr>
              <a:t>, 2006: Performance evaluation of the self-organizing map for feature extraction. </a:t>
            </a:r>
            <a:r>
              <a:rPr lang="en-US" i="1">
                <a:effectLst/>
              </a:rPr>
              <a:t>J. </a:t>
            </a:r>
            <a:r>
              <a:rPr lang="en-US" i="1" err="1">
                <a:effectLst/>
              </a:rPr>
              <a:t>Geophys</a:t>
            </a:r>
            <a:r>
              <a:rPr lang="en-US" i="1">
                <a:effectLst/>
              </a:rPr>
              <a:t>. Res.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111</a:t>
            </a:r>
            <a:r>
              <a:rPr lang="en-US">
                <a:effectLst/>
              </a:rPr>
              <a:t>, C05018_1-C05018_14, </a:t>
            </a:r>
            <a:r>
              <a:rPr lang="en-US">
                <a:effectLst/>
                <a:hlinkClick r:id="rId3"/>
              </a:rPr>
              <a:t>https://doi.org/10.1029/2005JC003117</a:t>
            </a:r>
            <a:r>
              <a:rPr lang="en-US">
                <a:effectLst/>
              </a:rPr>
              <a:t>.</a:t>
            </a: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31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51527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Liu, Y., R. H. Weisberg, and C. N. K. </a:t>
            </a:r>
            <a:r>
              <a:rPr lang="en-US" err="1">
                <a:effectLst/>
              </a:rPr>
              <a:t>Mooers</a:t>
            </a:r>
            <a:r>
              <a:rPr lang="en-US">
                <a:effectLst/>
              </a:rPr>
              <a:t>, 2006: Performance evaluation of the self-organizing map for feature extraction. </a:t>
            </a:r>
            <a:r>
              <a:rPr lang="en-US" i="1">
                <a:effectLst/>
              </a:rPr>
              <a:t>J. </a:t>
            </a:r>
            <a:r>
              <a:rPr lang="en-US" i="1" err="1">
                <a:effectLst/>
              </a:rPr>
              <a:t>Geophys</a:t>
            </a:r>
            <a:r>
              <a:rPr lang="en-US" i="1">
                <a:effectLst/>
              </a:rPr>
              <a:t>. Res.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111</a:t>
            </a:r>
            <a:r>
              <a:rPr lang="en-US">
                <a:effectLst/>
              </a:rPr>
              <a:t>, C05018_1-C05018_14, </a:t>
            </a:r>
            <a:r>
              <a:rPr lang="en-US">
                <a:effectLst/>
                <a:hlinkClick r:id="rId3"/>
              </a:rPr>
              <a:t>https://doi.org/10.1029/2005JC003117</a:t>
            </a:r>
            <a:r>
              <a:rPr lang="en-US">
                <a:effectLst/>
              </a:rPr>
              <a:t>.</a:t>
            </a: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32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96238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33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621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34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81262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Kaski</a:t>
            </a:r>
            <a:r>
              <a:rPr lang="en-US"/>
              <a:t>, S., and K. </a:t>
            </a:r>
            <a:r>
              <a:rPr lang="en-US" err="1"/>
              <a:t>Lagus</a:t>
            </a:r>
            <a:r>
              <a:rPr lang="en-US"/>
              <a:t>, 1996: Comparing self-organizing maps. Artificial Neural Networks — ICANN 96, C. Von der </a:t>
            </a:r>
            <a:r>
              <a:rPr lang="en-US" err="1"/>
              <a:t>Malsburg</a:t>
            </a:r>
            <a:r>
              <a:rPr lang="en-US"/>
              <a:t>, W. Von </a:t>
            </a:r>
            <a:r>
              <a:rPr lang="en-US" err="1"/>
              <a:t>Seelen</a:t>
            </a:r>
            <a:r>
              <a:rPr lang="en-US"/>
              <a:t>, J.C. </a:t>
            </a:r>
            <a:r>
              <a:rPr lang="en-US" err="1"/>
              <a:t>Vorbrüggen</a:t>
            </a:r>
            <a:r>
              <a:rPr lang="en-US"/>
              <a:t>, and B. </a:t>
            </a:r>
            <a:r>
              <a:rPr lang="en-US" err="1"/>
              <a:t>Sendhoff</a:t>
            </a:r>
            <a:r>
              <a:rPr lang="en-US"/>
              <a:t>, Eds., Lecture Notes in Computer Science, Berlin, Heidelberg, Springer, 809–814.</a:t>
            </a:r>
          </a:p>
          <a:p>
            <a:endParaRPr lang="en-JP"/>
          </a:p>
          <a:p>
            <a:r>
              <a:rPr lang="en-US"/>
              <a:t>Bauer, H.-U., M. Herrmann, and T. </a:t>
            </a:r>
            <a:r>
              <a:rPr lang="en-US" err="1"/>
              <a:t>Villmann</a:t>
            </a:r>
            <a:r>
              <a:rPr lang="en-US"/>
              <a:t>, 1999: Neural maps and topographic vector quantization. Neural Networks, 12, 659–676, https://</a:t>
            </a:r>
            <a:r>
              <a:rPr lang="en-US" err="1"/>
              <a:t>doi.org</a:t>
            </a:r>
            <a:r>
              <a:rPr lang="en-US"/>
              <a:t>/10.1016/S0893-6080(99)00027-1.</a:t>
            </a:r>
          </a:p>
          <a:p>
            <a:endParaRPr lang="en-US"/>
          </a:p>
          <a:p>
            <a:r>
              <a:rPr lang="en-US" err="1"/>
              <a:t>Kiviluoto</a:t>
            </a:r>
            <a:r>
              <a:rPr lang="en-US"/>
              <a:t>, K., 1996: Topology preservation in self-organizing maps. IEEE International Conference on Neural Networks, 1996, Vol. 1 of, IEEE International Conference on Neural Networks, 1996, 294–299 vol.1.</a:t>
            </a:r>
          </a:p>
          <a:p>
            <a:endParaRPr lang="en-US"/>
          </a:p>
          <a:p>
            <a:r>
              <a:rPr lang="en-US" err="1"/>
              <a:t>Sammon</a:t>
            </a:r>
            <a:r>
              <a:rPr lang="en-US"/>
              <a:t>, J. W., 1969: A Nonlinear Mapping for Data Structure Analysis. IEEE T. </a:t>
            </a:r>
            <a:r>
              <a:rPr lang="en-US" err="1"/>
              <a:t>Comput</a:t>
            </a:r>
            <a:r>
              <a:rPr lang="en-US"/>
              <a:t>., C–18, 401–409, https://</a:t>
            </a:r>
            <a:r>
              <a:rPr lang="en-US" err="1"/>
              <a:t>doi.org</a:t>
            </a:r>
            <a:r>
              <a:rPr lang="en-US"/>
              <a:t>/10.1109/T-C.1969.222678.</a:t>
            </a:r>
          </a:p>
          <a:p>
            <a:endParaRPr lang="en-US"/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36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0003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6556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9D4FC-6D0C-D93C-F86C-E7191D725F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566262-3BCB-DE4E-A4AB-3E6A50C25101}" type="slidenum">
              <a:rPr/>
              <a:t>42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54F7F-DF57-42C4-FFFA-37E62650D5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20C98-73BC-FAD7-09F7-498D5995EE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13971-948E-F9C7-4BB6-8FC4BFDF4C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0190B62-121F-2346-BC6E-05CE8C75D11C}" type="slidenum">
              <a:rPr/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D61E6-5EE8-E8D2-7E32-A9D95B6D24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7BB2F-5FD1-11D8-D4FA-C695E5B3D3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13971-948E-F9C7-4BB6-8FC4BFDF4C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0190B62-121F-2346-BC6E-05CE8C75D11C}" type="slidenum">
              <a:rPr/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D61E6-5EE8-E8D2-7E32-A9D95B6D24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7BB2F-5FD1-11D8-D4FA-C695E5B3D3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837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2BA81-A923-1AAF-732E-334DB28DB0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81E4B8-9197-4242-918D-806469CDBB44}" type="slidenum">
              <a:rPr/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8CFBA4-5326-C068-ECFD-D473A428EE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CCE81-C788-4229-EA7D-D08BDDD50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F3FC5-C2B2-8C71-9DD0-AEA5EF1854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BDD5893-7680-1C42-883C-8FD3C28E1A25}" type="slidenum">
              <a:rPr/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951925-F267-CC17-1361-77B5FBFE6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91DB8-1A19-BFF7-351B-3498DAC350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56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72505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57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62520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/>
              <a:t>Previous regressions are said “Frequentist” i.e., the most plausible value of a paramater is used</a:t>
            </a:r>
          </a:p>
          <a:p>
            <a:endParaRPr lang="en-JP"/>
          </a:p>
          <a:p>
            <a:r>
              <a:rPr lang="en-JP"/>
              <a:t>In Bayesian perspective, </a:t>
            </a:r>
            <a:r>
              <a:rPr lang="en-US"/>
              <a:t>a whole probability distribution for the unknown parameter is produced</a:t>
            </a:r>
            <a:endParaRPr lang="en-JP"/>
          </a:p>
          <a:p>
            <a:endParaRPr lang="en-JP"/>
          </a:p>
          <a:p>
            <a:r>
              <a:rPr lang="en-JP"/>
              <a:t>Boosted Decision Tree: anomalies from precedent trees</a:t>
            </a: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58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28226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60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919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70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8832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11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25205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71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18737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72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8422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/>
              <a:t>ANN is used in ML, but is also an important component of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78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81244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80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119571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81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029780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/>
              <a:t>How deep learning works</a:t>
            </a:r>
          </a:p>
          <a:p>
            <a:endParaRPr lang="en-JP"/>
          </a:p>
          <a:p>
            <a:endParaRPr lang="en-JP"/>
          </a:p>
          <a:p>
            <a:endParaRPr lang="en-JP"/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82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1468527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87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911799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I use “picture” as a general term because convets where first develops to retrieve patterns in pictures. We will see soon how it applies to earth sciences</a:t>
            </a:r>
          </a:p>
          <a:p>
            <a:endParaRPr lang="en-JP" dirty="0"/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91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823511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Preisendorfer</a:t>
            </a:r>
            <a:r>
              <a:rPr lang="en-US">
                <a:effectLst/>
              </a:rPr>
              <a:t>, R. W., 1988: </a:t>
            </a:r>
            <a:r>
              <a:rPr lang="en-US" i="1">
                <a:effectLst/>
              </a:rPr>
              <a:t>Principal component analyses in meteorology and oceanography</a:t>
            </a:r>
            <a:r>
              <a:rPr lang="en-US">
                <a:effectLst/>
              </a:rPr>
              <a:t>. Elsevier, 425 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Wallace, J. M., C. Smith, and C. S. Bretherton, 1992: Singular Value Decomposition of Wintertime Sea Surface Temperature and 500-mb Height Anomalies. </a:t>
            </a:r>
            <a:r>
              <a:rPr lang="en-US" i="1">
                <a:effectLst/>
              </a:rPr>
              <a:t>Journal of Climate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5</a:t>
            </a:r>
            <a:r>
              <a:rPr lang="en-US">
                <a:effectLst/>
              </a:rPr>
              <a:t>, 561–576, </a:t>
            </a:r>
            <a:r>
              <a:rPr lang="en-US">
                <a:effectLst/>
                <a:hlinkClick r:id="rId3"/>
              </a:rPr>
              <a:t>https://doi.org/10.1175/1520-0442(1992)005&lt;0561:SVDOWS&gt;2.0.CO;2</a:t>
            </a:r>
            <a:r>
              <a:rPr lang="en-US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Fauchereau</a:t>
            </a:r>
            <a:r>
              <a:rPr lang="en-US">
                <a:effectLst/>
              </a:rPr>
              <a:t>, N., B. Pohl, C. J. C. Reason, M. Rouault, and Y. Richard, 2009: Recurrent daily OLR patterns in the Southern Africa/Southwest Indian Ocean region, implications for South African rainfall and teleconnections. </a:t>
            </a:r>
            <a:r>
              <a:rPr lang="en-US" i="1" err="1">
                <a:effectLst/>
              </a:rPr>
              <a:t>Clim</a:t>
            </a:r>
            <a:r>
              <a:rPr lang="en-US" i="1">
                <a:effectLst/>
              </a:rPr>
              <a:t>. </a:t>
            </a:r>
            <a:r>
              <a:rPr lang="en-US" i="1" err="1">
                <a:effectLst/>
              </a:rPr>
              <a:t>Dyn</a:t>
            </a:r>
            <a:r>
              <a:rPr lang="en-US" i="1">
                <a:effectLst/>
              </a:rPr>
              <a:t>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32</a:t>
            </a:r>
            <a:r>
              <a:rPr lang="en-US">
                <a:effectLst/>
              </a:rPr>
              <a:t>, 575–591, </a:t>
            </a:r>
            <a:r>
              <a:rPr lang="en-US">
                <a:effectLst/>
                <a:hlinkClick r:id="rId4"/>
              </a:rPr>
              <a:t>https://doi.org/10.1007/s00382-008-0426-2</a:t>
            </a:r>
            <a:r>
              <a:rPr lang="en-US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Barnett, T. P., and R. </a:t>
            </a:r>
            <a:r>
              <a:rPr lang="en-US" err="1">
                <a:effectLst/>
              </a:rPr>
              <a:t>Preisendorfer</a:t>
            </a:r>
            <a:r>
              <a:rPr lang="en-US">
                <a:effectLst/>
              </a:rPr>
              <a:t>, 1987: Origins and Levels of Monthly and Seasonal Forecast Skill for United States Surface Air Temperatures Determined by Canonical Correlation Analysis. </a:t>
            </a:r>
            <a:r>
              <a:rPr lang="en-US" i="1">
                <a:effectLst/>
              </a:rPr>
              <a:t>Mon. Wea. Rev.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115</a:t>
            </a:r>
            <a:r>
              <a:rPr lang="en-US">
                <a:effectLst/>
              </a:rPr>
              <a:t>, 1825–1850, </a:t>
            </a:r>
            <a:r>
              <a:rPr lang="en-US">
                <a:effectLst/>
                <a:hlinkClick r:id="rId5"/>
              </a:rPr>
              <a:t>https://doi.org/10.1175/1520-0493(1987)115&lt;1825:OALOMA&gt;2.0.CO;2</a:t>
            </a:r>
            <a:r>
              <a:rPr lang="en-US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Basak</a:t>
            </a:r>
            <a:r>
              <a:rPr lang="en-US">
                <a:effectLst/>
              </a:rPr>
              <a:t>, J., A. Sudarshan, D. Trivedi, and M. S. Santhanam, 2004: Weather Data Mining Using Independent Component Analysis. </a:t>
            </a:r>
            <a:r>
              <a:rPr lang="en-US" i="1">
                <a:effectLst/>
              </a:rPr>
              <a:t>Journal of Machine Learning Research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5</a:t>
            </a:r>
            <a:r>
              <a:rPr lang="en-US">
                <a:effectLst/>
              </a:rPr>
              <a:t>, 239–253.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15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3021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16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1237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74735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Liebmann</a:t>
            </a:r>
            <a:r>
              <a:rPr lang="en-US">
                <a:effectLst/>
              </a:rPr>
              <a:t>, B., and C. A. Smith, 1996: Description of a Complete (Interpolated) Outgoing Longwave Radiation Dataset. </a:t>
            </a:r>
            <a:r>
              <a:rPr lang="en-US" i="1">
                <a:effectLst/>
              </a:rPr>
              <a:t>Bull. Amer. Meteor. Soc.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77</a:t>
            </a:r>
            <a:r>
              <a:rPr lang="en-US">
                <a:effectLst/>
              </a:rPr>
              <a:t>, 1275–1277.</a:t>
            </a:r>
          </a:p>
          <a:p>
            <a:endParaRPr lang="en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Duchon</a:t>
            </a:r>
            <a:r>
              <a:rPr lang="en-US">
                <a:effectLst/>
              </a:rPr>
              <a:t>, C. E., 1979: </a:t>
            </a:r>
            <a:r>
              <a:rPr lang="en-US" err="1">
                <a:effectLst/>
              </a:rPr>
              <a:t>Lanczos</a:t>
            </a:r>
            <a:r>
              <a:rPr lang="en-US">
                <a:effectLst/>
              </a:rPr>
              <a:t> Filtering in One and Two Dimensions. </a:t>
            </a:r>
            <a:r>
              <a:rPr lang="en-US" i="1">
                <a:effectLst/>
              </a:rPr>
              <a:t>J. Appl. Meteor.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18</a:t>
            </a:r>
            <a:r>
              <a:rPr lang="en-US">
                <a:effectLst/>
              </a:rPr>
              <a:t>, 1016–1022, </a:t>
            </a:r>
            <a:r>
              <a:rPr lang="en-US">
                <a:effectLst/>
                <a:hlinkClick r:id="rId3"/>
              </a:rPr>
              <a:t>https://doi.org/10.1175/1520-0450(1979)018&lt;1016:LFIOAT&gt;2.0.CO;2</a:t>
            </a:r>
            <a:r>
              <a:rPr lang="en-US">
                <a:effectLst/>
              </a:rPr>
              <a:t>.</a:t>
            </a:r>
          </a:p>
          <a:p>
            <a:endParaRPr lang="en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Waliser</a:t>
            </a:r>
            <a:r>
              <a:rPr lang="en-US">
                <a:effectLst/>
              </a:rPr>
              <a:t>, D., and Coauthors, 2009: MJO Simulation Diagnostics. </a:t>
            </a:r>
            <a:r>
              <a:rPr lang="en-US" i="1">
                <a:effectLst/>
              </a:rPr>
              <a:t>J. </a:t>
            </a:r>
            <a:r>
              <a:rPr lang="en-US" i="1" err="1">
                <a:effectLst/>
              </a:rPr>
              <a:t>Clim</a:t>
            </a:r>
            <a:r>
              <a:rPr lang="en-US" i="1">
                <a:effectLst/>
              </a:rPr>
              <a:t>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22</a:t>
            </a:r>
            <a:r>
              <a:rPr lang="en-US">
                <a:effectLst/>
              </a:rPr>
              <a:t>, 3006–3030, </a:t>
            </a:r>
            <a:r>
              <a:rPr lang="en-US">
                <a:effectLst/>
                <a:hlinkClick r:id="rId4"/>
              </a:rPr>
              <a:t>https://doi.org/10.1175/2008JCLI2731.1</a:t>
            </a:r>
            <a:r>
              <a:rPr lang="en-US">
                <a:effectLst/>
              </a:rPr>
              <a:t>.</a:t>
            </a: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18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74638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Steinhaus, H., 1956: Sur la division des corps </a:t>
            </a:r>
            <a:r>
              <a:rPr lang="en-US" err="1">
                <a:effectLst/>
              </a:rPr>
              <a:t>matériels</a:t>
            </a:r>
            <a:r>
              <a:rPr lang="en-US">
                <a:effectLst/>
              </a:rPr>
              <a:t> </a:t>
            </a:r>
            <a:r>
              <a:rPr lang="en-US" err="1">
                <a:effectLst/>
              </a:rPr>
              <a:t>en</a:t>
            </a:r>
            <a:r>
              <a:rPr lang="en-US">
                <a:effectLst/>
              </a:rPr>
              <a:t> parties. </a:t>
            </a:r>
            <a:r>
              <a:rPr lang="en-US" i="1">
                <a:effectLst/>
              </a:rPr>
              <a:t>Bulletin de </a:t>
            </a:r>
            <a:r>
              <a:rPr lang="en-US" i="1" err="1">
                <a:effectLst/>
              </a:rPr>
              <a:t>l’Académie</a:t>
            </a:r>
            <a:r>
              <a:rPr lang="en-US" i="1">
                <a:effectLst/>
              </a:rPr>
              <a:t> Polonaise des Sciences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IV</a:t>
            </a:r>
            <a:r>
              <a:rPr lang="en-US">
                <a:effectLst/>
              </a:rPr>
              <a:t>, 801–804.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r>
              <a:rPr lang="en-US"/>
              <a:t>MacQueen, J., 1967: Some methods for classification and analysis of multivariate observations. Proceedings of the Fifth Berkeley Symposium on Mathematical Statistics and Probability, 1: Statistics, 281–297.</a:t>
            </a: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19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1746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4813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07561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3075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04229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352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0683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4342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5362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1269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525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4487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9813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B79F4-2E1A-7C42-882C-694FE969DDEE}" type="datetimeFigureOut">
              <a:rPr lang="en-JP" smtClean="0"/>
              <a:t>2022/06/02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93887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19-1559-7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api/" TargetMode="Externa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29/2021GL094407" TargetMode="Externa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i.org/10.1007/s00382-008-0426-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ce.2016.05.00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atmos1207083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00382-013-1985-4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175/1520-0493(2004)132%3c1917:AARMMI%3e2.0.CO;2" TargetMode="External"/><Relationship Id="rId4" Type="http://schemas.openxmlformats.org/officeDocument/2006/relationships/hyperlink" Target="https://doi.org/10.1175/JCLI-D-12-00123.1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175/1520-0493(2004)132%3c1917:AARMMI%3e2.0.CO;2" TargetMode="External"/><Relationship Id="rId4" Type="http://schemas.openxmlformats.org/officeDocument/2006/relationships/hyperlink" Target="https://doi.org/10.1175/JCLI-D-12-00123.1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29/2010JD014415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clim.2022.862707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8/s41598-019-57162-8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32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BCEF1DE-5C55-C666-8518-B5C2BE203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245714"/>
              </p:ext>
            </p:extLst>
          </p:nvPr>
        </p:nvGraphicFramePr>
        <p:xfrm>
          <a:off x="1048648" y="1485349"/>
          <a:ext cx="10094704" cy="389945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372106">
                  <a:extLst>
                    <a:ext uri="{9D8B030D-6E8A-4147-A177-3AD203B41FA5}">
                      <a16:colId xmlns:a16="http://schemas.microsoft.com/office/drawing/2014/main" val="2515417004"/>
                    </a:ext>
                  </a:extLst>
                </a:gridCol>
                <a:gridCol w="7722598">
                  <a:extLst>
                    <a:ext uri="{9D8B030D-6E8A-4147-A177-3AD203B41FA5}">
                      <a16:colId xmlns:a16="http://schemas.microsoft.com/office/drawing/2014/main" val="2223880016"/>
                    </a:ext>
                  </a:extLst>
                </a:gridCol>
              </a:tblGrid>
              <a:tr h="548195">
                <a:tc>
                  <a:txBody>
                    <a:bodyPr/>
                    <a:lstStyle/>
                    <a:p>
                      <a:r>
                        <a:rPr lang="en-JP" sz="28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8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95031"/>
                  </a:ext>
                </a:extLst>
              </a:tr>
              <a:tr h="1117085">
                <a:tc>
                  <a:txBody>
                    <a:bodyPr/>
                    <a:lstStyle/>
                    <a:p>
                      <a:r>
                        <a:rPr lang="en-JP" sz="2400" b="1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Unsupervised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Many features, learn useful properties of the structure of the dataset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77878"/>
                  </a:ext>
                </a:extLst>
              </a:tr>
              <a:tr h="1117085">
                <a:tc>
                  <a:txBody>
                    <a:bodyPr/>
                    <a:lstStyle/>
                    <a:p>
                      <a:r>
                        <a:rPr lang="en-JP" sz="2400" b="1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Supervised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Involved </a:t>
                      </a:r>
                      <a:r>
                        <a:rPr lang="en-US" sz="2400" u="sng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labels</a:t>
                      </a:r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 or </a:t>
                      </a:r>
                      <a:r>
                        <a:rPr lang="en-US" sz="2400" u="sng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targets</a:t>
                      </a:r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 to inherit features associated to each label/target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16023"/>
                  </a:ext>
                </a:extLst>
              </a:tr>
              <a:tr h="1117085">
                <a:tc>
                  <a:txBody>
                    <a:bodyPr/>
                    <a:lstStyle/>
                    <a:p>
                      <a:r>
                        <a:rPr lang="en-JP" sz="2400" b="1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R</a:t>
                      </a:r>
                      <a:r>
                        <a:rPr lang="en-US" sz="2400" b="1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e</a:t>
                      </a:r>
                      <a:r>
                        <a:rPr lang="en-JP" sz="2400" b="1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inforcement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Feedback loop between learning system and its experiences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85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67902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CAEB1-5150-2D73-DB0E-7A69E5735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489867"/>
              </p:ext>
            </p:extLst>
          </p:nvPr>
        </p:nvGraphicFramePr>
        <p:xfrm>
          <a:off x="175829" y="2389188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C067976-F8FE-8CF6-091E-8D2259FE0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963901"/>
              </p:ext>
            </p:extLst>
          </p:nvPr>
        </p:nvGraphicFramePr>
        <p:xfrm>
          <a:off x="5226225" y="2980056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48D2687-A170-ECF9-F354-17AE2681A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588825"/>
              </p:ext>
            </p:extLst>
          </p:nvPr>
        </p:nvGraphicFramePr>
        <p:xfrm>
          <a:off x="6711601" y="2838133"/>
          <a:ext cx="237668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4244240007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01035192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61080953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3349632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231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95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264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188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960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167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179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153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9777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123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145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8829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E915D657-FDB4-A40E-2C88-C05F2AB5C3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3311458"/>
                  </p:ext>
                </p:extLst>
              </p:nvPr>
            </p:nvGraphicFramePr>
            <p:xfrm>
              <a:off x="9385317" y="2838133"/>
              <a:ext cx="1188340" cy="89789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340">
                      <a:extLst>
                        <a:ext uri="{9D8B030D-6E8A-4147-A177-3AD203B41FA5}">
                          <a16:colId xmlns:a16="http://schemas.microsoft.com/office/drawing/2014/main" val="663959064"/>
                        </a:ext>
                      </a:extLst>
                    </a:gridCol>
                  </a:tblGrid>
                  <a:tr h="8978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ctr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max</m:t>
                                    </m:r>
                                  </m:fName>
                                  <m:e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𝑓𝑚</m:t>
                                    </m:r>
                                    <m:r>
                                      <a:rPr lang="en-US" sz="18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JP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9525" marR="9525" marT="9525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14725434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2" name="Table 21">
                <a:extLst>
                  <a:ext uri="{FF2B5EF4-FFF2-40B4-BE49-F238E27FC236}">
                    <a16:creationId xmlns:a16="http://schemas.microsoft.com/office/drawing/2014/main" id="{E915D657-FDB4-A40E-2C88-C05F2AB5C38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33311458"/>
                  </p:ext>
                </p:extLst>
              </p:nvPr>
            </p:nvGraphicFramePr>
            <p:xfrm>
              <a:off x="9385317" y="2838133"/>
              <a:ext cx="1188340" cy="89789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1188340">
                      <a:extLst>
                        <a:ext uri="{9D8B030D-6E8A-4147-A177-3AD203B41FA5}">
                          <a16:colId xmlns:a16="http://schemas.microsoft.com/office/drawing/2014/main" val="663959064"/>
                        </a:ext>
                      </a:extLst>
                    </a:gridCol>
                  </a:tblGrid>
                  <a:tr h="897890"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 marL="9525" marR="9525" marT="9525" marB="0" anchor="ctr">
                        <a:blipFill>
                          <a:blip r:embed="rId2"/>
                          <a:stretch>
                            <a:fillRect l="-1064" t="-1389" r="-1064" b="-13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14725434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0274E1F-1FA1-C683-E09E-B9A7C69F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5269463"/>
              </p:ext>
            </p:extLst>
          </p:nvPr>
        </p:nvGraphicFramePr>
        <p:xfrm>
          <a:off x="10870695" y="3145156"/>
          <a:ext cx="1188340" cy="283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296390059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45055510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264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946182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803B401-A9E8-0FBF-084E-9FA4AEEB09B5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4929189" y="3287078"/>
            <a:ext cx="29703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E20046A-9F12-9BD2-6490-D676408D8D71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>
            <a:off x="6414565" y="3287078"/>
            <a:ext cx="29703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CC8F567-D9CA-0343-FED1-B130070EF071}"/>
              </a:ext>
            </a:extLst>
          </p:cNvPr>
          <p:cNvCxnSpPr>
            <a:cxnSpLocks/>
            <a:stCxn id="21" idx="3"/>
            <a:endCxn id="22" idx="1"/>
          </p:cNvCxnSpPr>
          <p:nvPr/>
        </p:nvCxnSpPr>
        <p:spPr>
          <a:xfrm>
            <a:off x="9088281" y="3287078"/>
            <a:ext cx="297036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64052FD-B58B-B9A3-A052-0B1362E7BABE}"/>
              </a:ext>
            </a:extLst>
          </p:cNvPr>
          <p:cNvCxnSpPr>
            <a:cxnSpLocks/>
            <a:stCxn id="22" idx="3"/>
            <a:endCxn id="24" idx="1"/>
          </p:cNvCxnSpPr>
          <p:nvPr/>
        </p:nvCxnSpPr>
        <p:spPr>
          <a:xfrm>
            <a:off x="10573657" y="3287078"/>
            <a:ext cx="297038" cy="0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696836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83FF52-3E9B-314F-2D0B-3C92BD74FF34}"/>
              </a:ext>
            </a:extLst>
          </p:cNvPr>
          <p:cNvSpPr/>
          <p:nvPr/>
        </p:nvSpPr>
        <p:spPr>
          <a:xfrm>
            <a:off x="3665350" y="1991534"/>
            <a:ext cx="1906292" cy="774916"/>
          </a:xfrm>
          <a:prstGeom prst="rect">
            <a:avLst/>
          </a:prstGeom>
          <a:solidFill>
            <a:srgbClr val="000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26F1ED7-931F-6575-EF39-B3A29EC482B9}"/>
              </a:ext>
            </a:extLst>
          </p:cNvPr>
          <p:cNvSpPr/>
          <p:nvPr/>
        </p:nvSpPr>
        <p:spPr>
          <a:xfrm>
            <a:off x="3895240" y="2221424"/>
            <a:ext cx="1906292" cy="774916"/>
          </a:xfrm>
          <a:prstGeom prst="rect">
            <a:avLst/>
          </a:prstGeom>
          <a:solidFill>
            <a:srgbClr val="00FF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832D28-3D06-634C-5742-E9237E54793C}"/>
              </a:ext>
            </a:extLst>
          </p:cNvPr>
          <p:cNvSpPr/>
          <p:nvPr/>
        </p:nvSpPr>
        <p:spPr>
          <a:xfrm>
            <a:off x="4125130" y="2451314"/>
            <a:ext cx="1906292" cy="774916"/>
          </a:xfrm>
          <a:prstGeom prst="rect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CE4DA3-D09E-DCE4-5A05-6A4BF483113B}"/>
              </a:ext>
            </a:extLst>
          </p:cNvPr>
          <p:cNvSpPr/>
          <p:nvPr/>
        </p:nvSpPr>
        <p:spPr>
          <a:xfrm>
            <a:off x="542440" y="2221424"/>
            <a:ext cx="1906292" cy="774916"/>
          </a:xfrm>
          <a:prstGeom prst="rect">
            <a:avLst/>
          </a:prstGeom>
          <a:solidFill>
            <a:schemeClr val="tx1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D769B6-D4E3-4391-0474-5C1AE091A8C3}"/>
              </a:ext>
            </a:extLst>
          </p:cNvPr>
          <p:cNvSpPr/>
          <p:nvPr/>
        </p:nvSpPr>
        <p:spPr>
          <a:xfrm>
            <a:off x="7483097" y="4316282"/>
            <a:ext cx="1906292" cy="774916"/>
          </a:xfrm>
          <a:prstGeom prst="rect">
            <a:avLst/>
          </a:prstGeom>
          <a:solidFill>
            <a:srgbClr val="000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D3F794-A57A-80C8-0788-CE937B296D54}"/>
              </a:ext>
            </a:extLst>
          </p:cNvPr>
          <p:cNvSpPr/>
          <p:nvPr/>
        </p:nvSpPr>
        <p:spPr>
          <a:xfrm>
            <a:off x="7712987" y="4546172"/>
            <a:ext cx="1906292" cy="774916"/>
          </a:xfrm>
          <a:prstGeom prst="rect">
            <a:avLst/>
          </a:prstGeom>
          <a:solidFill>
            <a:srgbClr val="00FF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B59423-1EB3-3187-5AD4-D964CB5156C5}"/>
              </a:ext>
            </a:extLst>
          </p:cNvPr>
          <p:cNvSpPr/>
          <p:nvPr/>
        </p:nvSpPr>
        <p:spPr>
          <a:xfrm>
            <a:off x="7942877" y="4776062"/>
            <a:ext cx="1906292" cy="774916"/>
          </a:xfrm>
          <a:prstGeom prst="rect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DBBEF1-0954-12C6-AE28-83CA73031386}"/>
              </a:ext>
            </a:extLst>
          </p:cNvPr>
          <p:cNvSpPr/>
          <p:nvPr/>
        </p:nvSpPr>
        <p:spPr>
          <a:xfrm>
            <a:off x="7483097" y="3541366"/>
            <a:ext cx="1906292" cy="774916"/>
          </a:xfrm>
          <a:prstGeom prst="rect">
            <a:avLst/>
          </a:prstGeom>
          <a:solidFill>
            <a:srgbClr val="000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0787EDF0-098C-5824-B6C1-E89B6B4F5ED3}"/>
              </a:ext>
            </a:extLst>
          </p:cNvPr>
          <p:cNvSpPr/>
          <p:nvPr/>
        </p:nvSpPr>
        <p:spPr>
          <a:xfrm flipH="1">
            <a:off x="7315197" y="4228940"/>
            <a:ext cx="2702742" cy="630272"/>
          </a:xfrm>
          <a:prstGeom prst="parallelogram">
            <a:avLst>
              <a:gd name="adj" fmla="val 9787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124647-E752-9A2D-3F84-5DDB705E01A6}"/>
              </a:ext>
            </a:extLst>
          </p:cNvPr>
          <p:cNvSpPr/>
          <p:nvPr/>
        </p:nvSpPr>
        <p:spPr>
          <a:xfrm>
            <a:off x="7712987" y="3771256"/>
            <a:ext cx="1906292" cy="774916"/>
          </a:xfrm>
          <a:prstGeom prst="rect">
            <a:avLst/>
          </a:prstGeom>
          <a:solidFill>
            <a:srgbClr val="00FF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71BD688-5F48-429A-A08B-6C7758B0CD3E}"/>
              </a:ext>
            </a:extLst>
          </p:cNvPr>
          <p:cNvSpPr/>
          <p:nvPr/>
        </p:nvSpPr>
        <p:spPr>
          <a:xfrm>
            <a:off x="7942877" y="4001146"/>
            <a:ext cx="1906292" cy="774916"/>
          </a:xfrm>
          <a:prstGeom prst="rect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2721EDB-6604-06CF-0485-D7EEA19B1BA3}"/>
              </a:ext>
            </a:extLst>
          </p:cNvPr>
          <p:cNvSpPr/>
          <p:nvPr/>
        </p:nvSpPr>
        <p:spPr>
          <a:xfrm>
            <a:off x="7483097" y="2766450"/>
            <a:ext cx="1906292" cy="774916"/>
          </a:xfrm>
          <a:prstGeom prst="rect">
            <a:avLst/>
          </a:prstGeom>
          <a:solidFill>
            <a:srgbClr val="000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66431CBF-2ED7-5EC5-03A6-FA8DD7E3D501}"/>
              </a:ext>
            </a:extLst>
          </p:cNvPr>
          <p:cNvSpPr/>
          <p:nvPr/>
        </p:nvSpPr>
        <p:spPr>
          <a:xfrm flipH="1">
            <a:off x="7363314" y="3436963"/>
            <a:ext cx="2702742" cy="630272"/>
          </a:xfrm>
          <a:prstGeom prst="parallelogram">
            <a:avLst>
              <a:gd name="adj" fmla="val 9787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98628A9-D1F8-30C7-1DE7-8DB634FD487D}"/>
              </a:ext>
            </a:extLst>
          </p:cNvPr>
          <p:cNvSpPr/>
          <p:nvPr/>
        </p:nvSpPr>
        <p:spPr>
          <a:xfrm>
            <a:off x="7712987" y="2996340"/>
            <a:ext cx="1906292" cy="774916"/>
          </a:xfrm>
          <a:prstGeom prst="rect">
            <a:avLst/>
          </a:prstGeom>
          <a:solidFill>
            <a:srgbClr val="00FF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CDFCC18-0BF8-AC3B-43AC-390F2AF4241C}"/>
              </a:ext>
            </a:extLst>
          </p:cNvPr>
          <p:cNvSpPr/>
          <p:nvPr/>
        </p:nvSpPr>
        <p:spPr>
          <a:xfrm>
            <a:off x="7942877" y="3226230"/>
            <a:ext cx="1906292" cy="774916"/>
          </a:xfrm>
          <a:prstGeom prst="rect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BC7688-6462-5DE9-5690-851295F318E5}"/>
              </a:ext>
            </a:extLst>
          </p:cNvPr>
          <p:cNvSpPr/>
          <p:nvPr/>
        </p:nvSpPr>
        <p:spPr>
          <a:xfrm>
            <a:off x="7483097" y="1993630"/>
            <a:ext cx="1906292" cy="774916"/>
          </a:xfrm>
          <a:prstGeom prst="rect">
            <a:avLst/>
          </a:prstGeom>
          <a:solidFill>
            <a:srgbClr val="0000FF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7" name="Parallelogram 26">
            <a:extLst>
              <a:ext uri="{FF2B5EF4-FFF2-40B4-BE49-F238E27FC236}">
                <a16:creationId xmlns:a16="http://schemas.microsoft.com/office/drawing/2014/main" id="{DA139E3F-CC19-E331-84B0-008C6129C967}"/>
              </a:ext>
            </a:extLst>
          </p:cNvPr>
          <p:cNvSpPr/>
          <p:nvPr/>
        </p:nvSpPr>
        <p:spPr>
          <a:xfrm flipH="1">
            <a:off x="7363314" y="2683300"/>
            <a:ext cx="2702742" cy="630272"/>
          </a:xfrm>
          <a:prstGeom prst="parallelogram">
            <a:avLst>
              <a:gd name="adj" fmla="val 97875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15F45D-759A-0190-60C3-283BF4719B4A}"/>
              </a:ext>
            </a:extLst>
          </p:cNvPr>
          <p:cNvSpPr/>
          <p:nvPr/>
        </p:nvSpPr>
        <p:spPr>
          <a:xfrm>
            <a:off x="7712987" y="2223520"/>
            <a:ext cx="1906292" cy="774916"/>
          </a:xfrm>
          <a:prstGeom prst="rect">
            <a:avLst/>
          </a:prstGeom>
          <a:solidFill>
            <a:srgbClr val="00FF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B62142-E5B7-1B44-558F-3CDCDA2C8F07}"/>
              </a:ext>
            </a:extLst>
          </p:cNvPr>
          <p:cNvSpPr/>
          <p:nvPr/>
        </p:nvSpPr>
        <p:spPr>
          <a:xfrm>
            <a:off x="7942877" y="2453410"/>
            <a:ext cx="1906292" cy="774916"/>
          </a:xfrm>
          <a:prstGeom prst="rect">
            <a:avLst/>
          </a:prstGeom>
          <a:solidFill>
            <a:srgbClr val="FF0000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 dirty="0"/>
          </a:p>
        </p:txBody>
      </p:sp>
    </p:spTree>
    <p:extLst>
      <p:ext uri="{BB962C8B-B14F-4D97-AF65-F5344CB8AC3E}">
        <p14:creationId xmlns:p14="http://schemas.microsoft.com/office/powerpoint/2010/main" val="234292496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4B0BB0-2936-79ED-7786-5A4920696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314450"/>
            <a:ext cx="9867900" cy="422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F3B764-D2B6-94C0-329E-8DC37A718F5B}"/>
              </a:ext>
            </a:extLst>
          </p:cNvPr>
          <p:cNvSpPr txBox="1"/>
          <p:nvPr/>
        </p:nvSpPr>
        <p:spPr>
          <a:xfrm>
            <a:off x="3048000" y="57444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Ham, Y.-G., J.-H. Kim, and J.-J. Luo, 2019: Deep learning for multi-year ENSO forecasts. </a:t>
            </a:r>
            <a:r>
              <a:rPr lang="en-US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Nature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1–5, 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3"/>
              </a:rPr>
              <a:t>https://doi.org/10.1038/s41586-019-1559-7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7727141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DE91FA-5004-FD4A-DD4A-A5D91161F125}"/>
              </a:ext>
            </a:extLst>
          </p:cNvPr>
          <p:cNvSpPr txBox="1"/>
          <p:nvPr/>
        </p:nvSpPr>
        <p:spPr>
          <a:xfrm>
            <a:off x="419100" y="751344"/>
            <a:ext cx="113538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1200" dirty="0">
                <a:latin typeface="Courier" pitchFamily="2" charset="0"/>
              </a:rPr>
              <a:t> Layer (type)                                         Output Shape                                    Param #            </a:t>
            </a:r>
          </a:p>
          <a:p>
            <a:r>
              <a:rPr lang="en-JP" sz="1200" dirty="0">
                <a:latin typeface="Courier" pitchFamily="2" charset="0"/>
              </a:rPr>
              <a:t>=========================================================================================================================</a:t>
            </a:r>
          </a:p>
          <a:p>
            <a:r>
              <a:rPr lang="en-JP" sz="1200" dirty="0">
                <a:latin typeface="Courier" pitchFamily="2" charset="0"/>
              </a:rPr>
              <a:t> conv2d_2 (Conv2D)                                    (None, 72, 24, M)                              </a:t>
            </a:r>
            <a:r>
              <a:rPr lang="en-US" sz="1200" dirty="0">
                <a:latin typeface="Courier" pitchFamily="2" charset="0"/>
              </a:rPr>
              <a:t>((8x4x6)+1)</a:t>
            </a:r>
            <a:r>
              <a:rPr lang="en-US" sz="1200" dirty="0" err="1">
                <a:latin typeface="Courier" pitchFamily="2" charset="0"/>
              </a:rPr>
              <a:t>xM</a:t>
            </a:r>
            <a:endParaRPr lang="en-JP" sz="1200" dirty="0">
              <a:latin typeface="Courier" pitchFamily="2" charset="0"/>
            </a:endParaRPr>
          </a:p>
          <a:p>
            <a:r>
              <a:rPr lang="en-JP" sz="1200" dirty="0">
                <a:latin typeface="Courier" pitchFamily="2" charset="0"/>
              </a:rPr>
              <a:t> max_pooling2d_1 (MaxPooling2D)                       (None, 36, 12, M)                              0                  </a:t>
            </a:r>
          </a:p>
          <a:p>
            <a:r>
              <a:rPr lang="en-JP" sz="1200" dirty="0">
                <a:latin typeface="Courier" pitchFamily="2" charset="0"/>
              </a:rPr>
              <a:t> dropout_2 (Dropout)                                  (None, 36, 12, M)                              0                  </a:t>
            </a:r>
          </a:p>
          <a:p>
            <a:r>
              <a:rPr lang="en-JP" sz="1200" dirty="0">
                <a:latin typeface="Courier" pitchFamily="2" charset="0"/>
              </a:rPr>
              <a:t> conv2d_1 (Conv2D)                                    (None, 36, 12, M)                              </a:t>
            </a:r>
            <a:r>
              <a:rPr lang="en-US" sz="1200" dirty="0">
                <a:latin typeface="Courier" pitchFamily="2" charset="0"/>
              </a:rPr>
              <a:t>((4x2xM)+1)</a:t>
            </a:r>
            <a:r>
              <a:rPr lang="en-US" sz="1200" dirty="0" err="1">
                <a:latin typeface="Courier" pitchFamily="2" charset="0"/>
              </a:rPr>
              <a:t>xM</a:t>
            </a:r>
            <a:endParaRPr lang="en-JP" sz="1200" dirty="0">
              <a:latin typeface="Courier" pitchFamily="2" charset="0"/>
            </a:endParaRPr>
          </a:p>
          <a:p>
            <a:r>
              <a:rPr lang="en-JP" sz="1200" dirty="0">
                <a:latin typeface="Courier" pitchFamily="2" charset="0"/>
              </a:rPr>
              <a:t> max_pooling2d (MaxPooling2D)                         (None, 18, 6, M)                               0                  </a:t>
            </a:r>
          </a:p>
          <a:p>
            <a:r>
              <a:rPr lang="en-JP" sz="1200" dirty="0">
                <a:latin typeface="Courier" pitchFamily="2" charset="0"/>
              </a:rPr>
              <a:t> dropout_1 (Dropout)                                  (None, 18, 6, M)                               0                  </a:t>
            </a:r>
          </a:p>
          <a:p>
            <a:r>
              <a:rPr lang="en-JP" sz="1200" dirty="0">
                <a:latin typeface="Courier" pitchFamily="2" charset="0"/>
              </a:rPr>
              <a:t> conv2d (Conv2D)                                      (None, 18, 6, M)                               </a:t>
            </a:r>
            <a:r>
              <a:rPr lang="en-US" sz="1200" dirty="0">
                <a:latin typeface="Courier" pitchFamily="2" charset="0"/>
              </a:rPr>
              <a:t>((4x2xM)+1)</a:t>
            </a:r>
            <a:r>
              <a:rPr lang="en-US" sz="1200" dirty="0" err="1">
                <a:latin typeface="Courier" pitchFamily="2" charset="0"/>
              </a:rPr>
              <a:t>xM</a:t>
            </a:r>
            <a:endParaRPr lang="en-JP" sz="1200" dirty="0">
              <a:latin typeface="Courier" pitchFamily="2" charset="0"/>
            </a:endParaRPr>
          </a:p>
          <a:p>
            <a:r>
              <a:rPr lang="en-JP" sz="1200" dirty="0">
                <a:latin typeface="Courier" pitchFamily="2" charset="0"/>
              </a:rPr>
              <a:t> flatten (Flatten)                                    (None, 3240)                                   0                  </a:t>
            </a:r>
          </a:p>
          <a:p>
            <a:r>
              <a:rPr lang="en-JP" sz="1200" dirty="0">
                <a:latin typeface="Courier" pitchFamily="2" charset="0"/>
              </a:rPr>
              <a:t> dropout (Dropout)                                    (None, 3240)                                   0                  </a:t>
            </a:r>
          </a:p>
          <a:p>
            <a:r>
              <a:rPr lang="en-JP" sz="1200" dirty="0">
                <a:latin typeface="Courier" pitchFamily="2" charset="0"/>
              </a:rPr>
              <a:t> dense_1 (Dense)                                      (None, N)                                      </a:t>
            </a:r>
            <a:r>
              <a:rPr lang="en-US" sz="1200" dirty="0">
                <a:latin typeface="Courier" pitchFamily="2" charset="0"/>
              </a:rPr>
              <a:t>((18x6xM)+1)</a:t>
            </a:r>
            <a:r>
              <a:rPr lang="en-US" sz="1200" dirty="0" err="1">
                <a:latin typeface="Courier" pitchFamily="2" charset="0"/>
              </a:rPr>
              <a:t>xN</a:t>
            </a:r>
            <a:endParaRPr lang="en-JP" sz="1200" dirty="0">
              <a:latin typeface="Courier" pitchFamily="2" charset="0"/>
            </a:endParaRPr>
          </a:p>
          <a:p>
            <a:r>
              <a:rPr lang="en-JP" sz="1200" dirty="0">
                <a:latin typeface="Courier" pitchFamily="2" charset="0"/>
              </a:rPr>
              <a:t> dense (Dense)                                        (None, 1)                                      N+1                 </a:t>
            </a:r>
          </a:p>
          <a:p>
            <a:r>
              <a:rPr lang="en-JP" sz="1200" dirty="0">
                <a:latin typeface="Courier" pitchFamily="2" charset="0"/>
              </a:rPr>
              <a:t>=========================================================================================================================</a:t>
            </a:r>
          </a:p>
        </p:txBody>
      </p:sp>
    </p:spTree>
    <p:extLst>
      <p:ext uri="{BB962C8B-B14F-4D97-AF65-F5344CB8AC3E}">
        <p14:creationId xmlns:p14="http://schemas.microsoft.com/office/powerpoint/2010/main" val="32078018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501931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10AE34-384E-41E1-2DF8-EEE94701E70F}"/>
              </a:ext>
            </a:extLst>
          </p:cNvPr>
          <p:cNvSpPr txBox="1"/>
          <p:nvPr/>
        </p:nvSpPr>
        <p:spPr>
          <a:xfrm>
            <a:off x="2147777" y="489493"/>
            <a:ext cx="7421525" cy="18158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JP" sz="2800">
                <a:solidFill>
                  <a:schemeClr val="accent2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order to get access to a much richer hypothesis space that would benefit from deep representations, you need a non-linearity, or activation function.</a:t>
            </a:r>
          </a:p>
        </p:txBody>
      </p:sp>
      <p:pic>
        <p:nvPicPr>
          <p:cNvPr id="11" name="Graphic 10" descr="Open quotation mark with solid fill">
            <a:extLst>
              <a:ext uri="{FF2B5EF4-FFF2-40B4-BE49-F238E27FC236}">
                <a16:creationId xmlns:a16="http://schemas.microsoft.com/office/drawing/2014/main" id="{098310B6-3103-A627-890D-7732BA2F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377" y="32293"/>
            <a:ext cx="914400" cy="914400"/>
          </a:xfrm>
          <a:prstGeom prst="rect">
            <a:avLst/>
          </a:prstGeom>
        </p:spPr>
      </p:pic>
      <p:pic>
        <p:nvPicPr>
          <p:cNvPr id="12" name="Graphic 11" descr="Open quotation mark with solid fill">
            <a:extLst>
              <a:ext uri="{FF2B5EF4-FFF2-40B4-BE49-F238E27FC236}">
                <a16:creationId xmlns:a16="http://schemas.microsoft.com/office/drawing/2014/main" id="{CA6638FF-224F-9600-2831-B649E3A6D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569302" y="1848175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F97FD3-5833-A7EF-2CEF-22379981C9BA}"/>
              </a:ext>
            </a:extLst>
          </p:cNvPr>
          <p:cNvSpPr txBox="1"/>
          <p:nvPr/>
        </p:nvSpPr>
        <p:spPr>
          <a:xfrm>
            <a:off x="2120068" y="4095426"/>
            <a:ext cx="742152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 other words, introducing non-linearity by transforming t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he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data between hidden layers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Important choice, which define how the network will learn from the input</a:t>
            </a:r>
            <a:endParaRPr lang="en-JP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2F6D79-32D6-CACE-4A15-FECBD071BDB5}"/>
              </a:ext>
            </a:extLst>
          </p:cNvPr>
          <p:cNvSpPr txBox="1"/>
          <p:nvPr/>
        </p:nvSpPr>
        <p:spPr>
          <a:xfrm>
            <a:off x="2147777" y="2408631"/>
            <a:ext cx="62837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Chollet, F., and J. J. Allaire, 2018: </a:t>
            </a:r>
            <a:r>
              <a:rPr lang="en-US" sz="20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Deep learning with R</a:t>
            </a: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 Manning Publications Co, 335 pp.</a:t>
            </a:r>
            <a:endParaRPr lang="en-US" sz="20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5634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9C4C295D-FC24-CC3D-1CCD-5597DF786E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5400569"/>
                  </p:ext>
                </p:extLst>
              </p:nvPr>
            </p:nvGraphicFramePr>
            <p:xfrm>
              <a:off x="1118070" y="247173"/>
              <a:ext cx="9955860" cy="636752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977930">
                      <a:extLst>
                        <a:ext uri="{9D8B030D-6E8A-4147-A177-3AD203B41FA5}">
                          <a16:colId xmlns:a16="http://schemas.microsoft.com/office/drawing/2014/main" val="1380687032"/>
                        </a:ext>
                      </a:extLst>
                    </a:gridCol>
                    <a:gridCol w="4977930">
                      <a:extLst>
                        <a:ext uri="{9D8B030D-6E8A-4147-A177-3AD203B41FA5}">
                          <a16:colId xmlns:a16="http://schemas.microsoft.com/office/drawing/2014/main" val="1826452896"/>
                        </a:ext>
                      </a:extLst>
                    </a:gridCol>
                  </a:tblGrid>
                  <a:tr h="355184"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22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</a:t>
                          </a:r>
                          <a:r>
                            <a:rPr lang="en-JP"/>
                            <a:t>dentity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JP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8623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1790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H</a:t>
                          </a:r>
                          <a:r>
                            <a:rPr lang="en-JP"/>
                            <a:t>yperbolic tangent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JP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365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</a:t>
                          </a:r>
                          <a:r>
                            <a:rPr lang="en-JP"/>
                            <a:t>oftplus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303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Softmax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en-JP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262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&gt;0</m:t>
                                        </m:r>
                                      </m:e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5284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</a:t>
                          </a:r>
                          <a:r>
                            <a:rPr lang="en-JP"/>
                            <a:t>eaky 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     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&gt;0</m:t>
                                        </m:r>
                                      </m:e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0.01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9965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</a:t>
                          </a:r>
                          <a:r>
                            <a:rPr lang="en-JP"/>
                            <a:t>arametric 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 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&gt;0</m:t>
                                        </m:r>
                                      </m:e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73645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selu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λ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              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≥0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λα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&lt;0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800" b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JP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JP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1.6732632423543772848170429916717</m:t>
                                </m:r>
                              </m:oMath>
                            </m:oMathPara>
                          </a14:m>
                          <a:endParaRPr lang="en-US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λ</a:t>
                          </a:r>
                          <a:r>
                            <a:rPr lang="en-US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= </a:t>
                          </a:r>
                          <a:r>
                            <a:rPr lang="en-JP" sz="18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1.0507009873554804934193349852946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195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9C4C295D-FC24-CC3D-1CCD-5597DF786E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5400569"/>
                  </p:ext>
                </p:extLst>
              </p:nvPr>
            </p:nvGraphicFramePr>
            <p:xfrm>
              <a:off x="1118070" y="247173"/>
              <a:ext cx="9955860" cy="6363653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977930">
                      <a:extLst>
                        <a:ext uri="{9D8B030D-6E8A-4147-A177-3AD203B41FA5}">
                          <a16:colId xmlns:a16="http://schemas.microsoft.com/office/drawing/2014/main" val="1380687032"/>
                        </a:ext>
                      </a:extLst>
                    </a:gridCol>
                    <a:gridCol w="4977930">
                      <a:extLst>
                        <a:ext uri="{9D8B030D-6E8A-4147-A177-3AD203B41FA5}">
                          <a16:colId xmlns:a16="http://schemas.microsoft.com/office/drawing/2014/main" val="18264528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22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</a:t>
                          </a:r>
                          <a:r>
                            <a:rPr lang="en-JP" dirty="0"/>
                            <a:t>dentity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106897" r="-765" b="-19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623226"/>
                      </a:ext>
                    </a:extLst>
                  </a:tr>
                  <a:tr h="611378"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125000" r="-765" b="-1064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1790588"/>
                      </a:ext>
                    </a:extLst>
                  </a:tr>
                  <a:tr h="62020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</a:t>
                          </a:r>
                          <a:r>
                            <a:rPr lang="en-JP" dirty="0"/>
                            <a:t>yperbolic tangent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220408" r="-765" b="-9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5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</a:t>
                          </a:r>
                          <a:r>
                            <a:rPr lang="en-JP" dirty="0"/>
                            <a:t>oftplus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523333" r="-765" b="-14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303303"/>
                      </a:ext>
                    </a:extLst>
                  </a:tr>
                  <a:tr h="662686"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Softmax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359615" r="-765" b="-7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626671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434545" r="-765" b="-5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5284409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</a:t>
                          </a:r>
                          <a:r>
                            <a:rPr lang="en-JP" dirty="0"/>
                            <a:t>eaky 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525000" r="-765" b="-4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9965861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</a:t>
                          </a:r>
                          <a:r>
                            <a:rPr lang="en-JP" dirty="0"/>
                            <a:t>arametric 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636364" r="-765" b="-3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7364582"/>
                      </a:ext>
                    </a:extLst>
                  </a:tr>
                  <a:tr h="1251966"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selu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409091" r="-765" b="-1161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1959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250471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9FEFB3-70F3-7ECA-EC11-C897AA0B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5801" y="409229"/>
            <a:ext cx="7961496" cy="6039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D967E7-DE97-1513-70C1-865E51434347}"/>
                  </a:ext>
                </a:extLst>
              </p:cNvPr>
              <p:cNvSpPr txBox="1"/>
              <p:nvPr/>
            </p:nvSpPr>
            <p:spPr>
              <a:xfrm>
                <a:off x="796413" y="1314609"/>
                <a:ext cx="2138513" cy="5116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/>
                  <a:t>t</a:t>
                </a:r>
                <a:r>
                  <a:rPr lang="en-JP" sz="1800"/>
                  <a:t>anh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JP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1800" b="0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  <m:r>
                          <a:rPr lang="en-US" sz="1800" b="0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endParaRPr lang="en-JP" sz="18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7D967E7-DE97-1513-70C1-865E51434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413" y="1314609"/>
                <a:ext cx="2138513" cy="511615"/>
              </a:xfrm>
              <a:prstGeom prst="rect">
                <a:avLst/>
              </a:prstGeom>
              <a:blipFill>
                <a:blip r:embed="rId3"/>
                <a:stretch>
                  <a:fillRect l="-2367" b="-975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93DBFEDC-611C-89B8-ACBF-9BC5E7C36010}"/>
              </a:ext>
            </a:extLst>
          </p:cNvPr>
          <p:cNvSpPr/>
          <p:nvPr/>
        </p:nvSpPr>
        <p:spPr>
          <a:xfrm>
            <a:off x="250724" y="3734546"/>
            <a:ext cx="320777" cy="3207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D83926-F252-7A8B-4B45-059FA0D11B5D}"/>
              </a:ext>
            </a:extLst>
          </p:cNvPr>
          <p:cNvSpPr/>
          <p:nvPr/>
        </p:nvSpPr>
        <p:spPr>
          <a:xfrm>
            <a:off x="2470349" y="3734546"/>
            <a:ext cx="320777" cy="32077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75FD219-28A1-8ABB-6052-9D5F5E971637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>
            <a:off x="571501" y="3894935"/>
            <a:ext cx="1898848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2B8EC47-4338-7234-FFD0-683558B999F1}"/>
              </a:ext>
            </a:extLst>
          </p:cNvPr>
          <p:cNvSpPr/>
          <p:nvPr/>
        </p:nvSpPr>
        <p:spPr>
          <a:xfrm>
            <a:off x="1667214" y="4542505"/>
            <a:ext cx="284586" cy="2845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B21DAB-7FF5-0934-7EAD-B8C73E84C626}"/>
              </a:ext>
            </a:extLst>
          </p:cNvPr>
          <p:cNvCxnSpPr>
            <a:cxnSpLocks/>
            <a:stCxn id="12" idx="0"/>
            <a:endCxn id="9" idx="3"/>
          </p:cNvCxnSpPr>
          <p:nvPr/>
        </p:nvCxnSpPr>
        <p:spPr>
          <a:xfrm flipV="1">
            <a:off x="1809507" y="4008346"/>
            <a:ext cx="707819" cy="53415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FE7D0F2-0365-80F7-BE6E-7150768DC1EA}"/>
              </a:ext>
            </a:extLst>
          </p:cNvPr>
          <p:cNvSpPr txBox="1"/>
          <p:nvPr/>
        </p:nvSpPr>
        <p:spPr>
          <a:xfrm>
            <a:off x="1245390" y="3535246"/>
            <a:ext cx="44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JP" i="1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CA82FF-F4ED-96A5-3F2E-060696C35EDC}"/>
                  </a:ext>
                </a:extLst>
              </p:cNvPr>
              <p:cNvSpPr txBox="1"/>
              <p:nvPr/>
            </p:nvSpPr>
            <p:spPr>
              <a:xfrm>
                <a:off x="1535469" y="3247439"/>
                <a:ext cx="219053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JP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JP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3CA82FF-F4ED-96A5-3F2E-060696C35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469" y="3247439"/>
                <a:ext cx="2190536" cy="276999"/>
              </a:xfrm>
              <a:prstGeom prst="rect">
                <a:avLst/>
              </a:prstGeom>
              <a:blipFill>
                <a:blip r:embed="rId4"/>
                <a:stretch>
                  <a:fillRect l="-575" r="-2299" b="-3478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1F602EA-92F4-8E25-071B-611C3A466056}"/>
              </a:ext>
            </a:extLst>
          </p:cNvPr>
          <p:cNvSpPr txBox="1"/>
          <p:nvPr/>
        </p:nvSpPr>
        <p:spPr>
          <a:xfrm rot="19410702">
            <a:off x="2000247" y="4225129"/>
            <a:ext cx="449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i="1"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r>
              <a:rPr lang="en-JP" i="1" baseline="-2500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53F8919-F0BA-C4A5-9CA1-401F246B5071}"/>
              </a:ext>
            </a:extLst>
          </p:cNvPr>
          <p:cNvSpPr txBox="1"/>
          <p:nvPr/>
        </p:nvSpPr>
        <p:spPr>
          <a:xfrm>
            <a:off x="261335" y="3369062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endParaRPr lang="en-JP" i="1" baseline="-25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C648536-084E-9932-DF8F-4BFDC9108A27}"/>
              </a:ext>
            </a:extLst>
          </p:cNvPr>
          <p:cNvSpPr txBox="1"/>
          <p:nvPr/>
        </p:nvSpPr>
        <p:spPr>
          <a:xfrm>
            <a:off x="1640496" y="48904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  <a:endParaRPr lang="en-JP" i="1" baseline="-2500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684545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1F9EE-E8B2-727A-1A25-0B14DFFA4848}"/>
              </a:ext>
            </a:extLst>
          </p:cNvPr>
          <p:cNvSpPr txBox="1"/>
          <p:nvPr/>
        </p:nvSpPr>
        <p:spPr>
          <a:xfrm>
            <a:off x="2147777" y="489493"/>
            <a:ext cx="7421525" cy="13849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purpose of loss functions is to compute the quantity that a model should seek to minimize during training.</a:t>
            </a: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61606911-93AD-60E1-FCCC-BAF642110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377" y="32293"/>
            <a:ext cx="914400" cy="914400"/>
          </a:xfrm>
          <a:prstGeom prst="rect">
            <a:avLst/>
          </a:prstGeom>
        </p:spPr>
      </p:pic>
      <p:pic>
        <p:nvPicPr>
          <p:cNvPr id="6" name="Graphic 5" descr="Open quotation mark with solid fill">
            <a:extLst>
              <a:ext uri="{FF2B5EF4-FFF2-40B4-BE49-F238E27FC236}">
                <a16:creationId xmlns:a16="http://schemas.microsoft.com/office/drawing/2014/main" id="{1CE4727E-DE15-7A7D-0858-8448FBE9F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587023" y="1417288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AC8E6A-7FC1-0720-7B98-53A64693D9AC}"/>
              </a:ext>
            </a:extLst>
          </p:cNvPr>
          <p:cNvSpPr txBox="1"/>
          <p:nvPr/>
        </p:nvSpPr>
        <p:spPr>
          <a:xfrm>
            <a:off x="2147777" y="2131633"/>
            <a:ext cx="6283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Keras</a:t>
            </a:r>
            <a:r>
              <a:rPr lang="en-US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API reference, </a:t>
            </a:r>
            <a:r>
              <a:rPr lang="en-US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6"/>
              </a:rPr>
              <a:t>https://keras.io/api/</a:t>
            </a:r>
            <a:endParaRPr lang="en-US" sz="20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FFB5C1-046F-1AA0-DAE1-5898C32BF64D}"/>
              </a:ext>
            </a:extLst>
          </p:cNvPr>
          <p:cNvSpPr txBox="1"/>
          <p:nvPr/>
        </p:nvSpPr>
        <p:spPr>
          <a:xfrm>
            <a:off x="2147777" y="3537678"/>
            <a:ext cx="4544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It represents a measure of success</a:t>
            </a:r>
          </a:p>
        </p:txBody>
      </p:sp>
    </p:spTree>
    <p:extLst>
      <p:ext uri="{BB962C8B-B14F-4D97-AF65-F5344CB8AC3E}">
        <p14:creationId xmlns:p14="http://schemas.microsoft.com/office/powerpoint/2010/main" val="28839802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1F9EE-E8B2-727A-1A25-0B14DFFA4848}"/>
              </a:ext>
            </a:extLst>
          </p:cNvPr>
          <p:cNvSpPr txBox="1"/>
          <p:nvPr/>
        </p:nvSpPr>
        <p:spPr>
          <a:xfrm>
            <a:off x="2147777" y="489493"/>
            <a:ext cx="7421525" cy="13849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quantity that will be minimized during training. It represents a measure of success for the task at hand.</a:t>
            </a: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61606911-93AD-60E1-FCCC-BAF642110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377" y="32293"/>
            <a:ext cx="914400" cy="914400"/>
          </a:xfrm>
          <a:prstGeom prst="rect">
            <a:avLst/>
          </a:prstGeom>
        </p:spPr>
      </p:pic>
      <p:pic>
        <p:nvPicPr>
          <p:cNvPr id="6" name="Graphic 5" descr="Open quotation mark with solid fill">
            <a:extLst>
              <a:ext uri="{FF2B5EF4-FFF2-40B4-BE49-F238E27FC236}">
                <a16:creationId xmlns:a16="http://schemas.microsoft.com/office/drawing/2014/main" id="{1CE4727E-DE15-7A7D-0858-8448FBE9F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587023" y="1417288"/>
            <a:ext cx="914400" cy="914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EFFB5C1-046F-1AA0-DAE1-5898C32BF64D}"/>
              </a:ext>
            </a:extLst>
          </p:cNvPr>
          <p:cNvSpPr txBox="1"/>
          <p:nvPr/>
        </p:nvSpPr>
        <p:spPr>
          <a:xfrm>
            <a:off x="2147777" y="3537678"/>
            <a:ext cx="4544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It represents a measure of success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C52FE-01B3-043F-5376-FC3A0089AF47}"/>
              </a:ext>
            </a:extLst>
          </p:cNvPr>
          <p:cNvSpPr txBox="1"/>
          <p:nvPr/>
        </p:nvSpPr>
        <p:spPr>
          <a:xfrm>
            <a:off x="2147777" y="1977745"/>
            <a:ext cx="62837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Chollet, F., and J. J. Allaire, 2018: </a:t>
            </a:r>
            <a:r>
              <a:rPr lang="en-US" sz="20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Deep learning with R</a:t>
            </a: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 Manning Publications Co, 335 pp.</a:t>
            </a:r>
            <a:endParaRPr lang="en-US" sz="20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509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tagon 2">
            <a:extLst>
              <a:ext uri="{FF2B5EF4-FFF2-40B4-BE49-F238E27FC236}">
                <a16:creationId xmlns:a16="http://schemas.microsoft.com/office/drawing/2014/main" id="{154951FC-394C-08B1-538F-EC3A56AE4777}"/>
              </a:ext>
            </a:extLst>
          </p:cNvPr>
          <p:cNvSpPr>
            <a:spLocks noChangeAspect="1"/>
          </p:cNvSpPr>
          <p:nvPr/>
        </p:nvSpPr>
        <p:spPr>
          <a:xfrm>
            <a:off x="5196000" y="2529000"/>
            <a:ext cx="1800000" cy="1800000"/>
          </a:xfrm>
          <a:prstGeom prst="octagon">
            <a:avLst/>
          </a:prstGeom>
          <a:solidFill>
            <a:srgbClr val="7A4AAA"/>
          </a:solidFill>
          <a:ln>
            <a:solidFill>
              <a:srgbClr val="7B4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Purpose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98A50F-E150-8B17-89E9-3FAC1E2E257B}"/>
              </a:ext>
            </a:extLst>
          </p:cNvPr>
          <p:cNvSpPr txBox="1"/>
          <p:nvPr/>
        </p:nvSpPr>
        <p:spPr>
          <a:xfrm>
            <a:off x="881405" y="590636"/>
            <a:ext cx="236475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Text Analytics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9F678F0-5EBF-BE63-90BD-90E0630BE904}"/>
              </a:ext>
            </a:extLst>
          </p:cNvPr>
          <p:cNvCxnSpPr>
            <a:cxnSpLocks/>
            <a:stCxn id="3" idx="6"/>
            <a:endCxn id="22" idx="3"/>
          </p:cNvCxnSpPr>
          <p:nvPr/>
        </p:nvCxnSpPr>
        <p:spPr>
          <a:xfrm rot="16200000" flipV="1">
            <a:off x="3646302" y="452099"/>
            <a:ext cx="1676754" cy="2477047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C56D7B-9D5E-5CF1-0D53-8EC9AB40DDDD}"/>
              </a:ext>
            </a:extLst>
          </p:cNvPr>
          <p:cNvSpPr txBox="1"/>
          <p:nvPr/>
        </p:nvSpPr>
        <p:spPr>
          <a:xfrm>
            <a:off x="1480928" y="3913308"/>
            <a:ext cx="17652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AA9563-27D0-100D-273B-340E05C82A90}"/>
              </a:ext>
            </a:extLst>
          </p:cNvPr>
          <p:cNvSpPr txBox="1"/>
          <p:nvPr/>
        </p:nvSpPr>
        <p:spPr>
          <a:xfrm>
            <a:off x="179290" y="2251972"/>
            <a:ext cx="306686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Anomaly Detection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DB46D6B-F228-BA3E-4318-BDC0D310E590}"/>
              </a:ext>
            </a:extLst>
          </p:cNvPr>
          <p:cNvCxnSpPr>
            <a:cxnSpLocks/>
            <a:stCxn id="3" idx="4"/>
            <a:endCxn id="27" idx="3"/>
          </p:cNvCxnSpPr>
          <p:nvPr/>
        </p:nvCxnSpPr>
        <p:spPr>
          <a:xfrm rot="10800000" flipV="1">
            <a:off x="3246156" y="3801798"/>
            <a:ext cx="1949845" cy="3731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65D22AA-A926-D398-298A-7C220EE69543}"/>
              </a:ext>
            </a:extLst>
          </p:cNvPr>
          <p:cNvCxnSpPr>
            <a:cxnSpLocks/>
            <a:stCxn id="3" idx="5"/>
            <a:endCxn id="28" idx="3"/>
          </p:cNvCxnSpPr>
          <p:nvPr/>
        </p:nvCxnSpPr>
        <p:spPr>
          <a:xfrm rot="10800000">
            <a:off x="3246156" y="2513582"/>
            <a:ext cx="1949845" cy="5426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64EBB0-56B9-A42D-7F67-E52339B55292}"/>
              </a:ext>
            </a:extLst>
          </p:cNvPr>
          <p:cNvSpPr txBox="1"/>
          <p:nvPr/>
        </p:nvSpPr>
        <p:spPr>
          <a:xfrm>
            <a:off x="1557872" y="5574645"/>
            <a:ext cx="168828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Clustering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DE7C709-5BA1-B9DF-B82A-4BE999C904AE}"/>
              </a:ext>
            </a:extLst>
          </p:cNvPr>
          <p:cNvCxnSpPr>
            <a:cxnSpLocks/>
            <a:stCxn id="3" idx="3"/>
            <a:endCxn id="40" idx="3"/>
          </p:cNvCxnSpPr>
          <p:nvPr/>
        </p:nvCxnSpPr>
        <p:spPr>
          <a:xfrm rot="5400000">
            <a:off x="3731052" y="3844104"/>
            <a:ext cx="1507255" cy="2477047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10D0F87-75E6-6D2D-2927-5279F9CC72EA}"/>
              </a:ext>
            </a:extLst>
          </p:cNvPr>
          <p:cNvSpPr txBox="1"/>
          <p:nvPr/>
        </p:nvSpPr>
        <p:spPr>
          <a:xfrm>
            <a:off x="8250142" y="2249573"/>
            <a:ext cx="24352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Recommenders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4E41D33-9204-013C-F6C3-90478C748A3C}"/>
              </a:ext>
            </a:extLst>
          </p:cNvPr>
          <p:cNvCxnSpPr>
            <a:cxnSpLocks/>
            <a:stCxn id="3" idx="0"/>
            <a:endCxn id="44" idx="1"/>
          </p:cNvCxnSpPr>
          <p:nvPr/>
        </p:nvCxnSpPr>
        <p:spPr>
          <a:xfrm flipV="1">
            <a:off x="6996000" y="2511183"/>
            <a:ext cx="1254142" cy="5450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782EC01-C3D9-F103-DE3E-AF21190034A3}"/>
              </a:ext>
            </a:extLst>
          </p:cNvPr>
          <p:cNvSpPr txBox="1"/>
          <p:nvPr/>
        </p:nvSpPr>
        <p:spPr>
          <a:xfrm>
            <a:off x="8250142" y="3912109"/>
            <a:ext cx="376256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Multiclass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83F9B9-BB7C-C420-6A9B-F317D55DA2E4}"/>
              </a:ext>
            </a:extLst>
          </p:cNvPr>
          <p:cNvSpPr txBox="1"/>
          <p:nvPr/>
        </p:nvSpPr>
        <p:spPr>
          <a:xfrm>
            <a:off x="8250142" y="5574645"/>
            <a:ext cx="37481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Two-class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E39327-C52C-8475-5895-C91D6CD010F2}"/>
              </a:ext>
            </a:extLst>
          </p:cNvPr>
          <p:cNvSpPr txBox="1"/>
          <p:nvPr/>
        </p:nvSpPr>
        <p:spPr>
          <a:xfrm>
            <a:off x="8250142" y="587037"/>
            <a:ext cx="31614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Image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A453B67F-A875-0C46-C285-86C4C9F0FDF6}"/>
              </a:ext>
            </a:extLst>
          </p:cNvPr>
          <p:cNvCxnSpPr>
            <a:cxnSpLocks/>
            <a:stCxn id="3" idx="1"/>
            <a:endCxn id="60" idx="1"/>
          </p:cNvCxnSpPr>
          <p:nvPr/>
        </p:nvCxnSpPr>
        <p:spPr>
          <a:xfrm>
            <a:off x="6996000" y="3801798"/>
            <a:ext cx="1254142" cy="3719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869DA77-9ECA-C870-423D-94534421D0DA}"/>
              </a:ext>
            </a:extLst>
          </p:cNvPr>
          <p:cNvCxnSpPr>
            <a:cxnSpLocks/>
            <a:stCxn id="3" idx="2"/>
            <a:endCxn id="61" idx="1"/>
          </p:cNvCxnSpPr>
          <p:nvPr/>
        </p:nvCxnSpPr>
        <p:spPr>
          <a:xfrm rot="16200000" flipH="1">
            <a:off x="6605843" y="4191955"/>
            <a:ext cx="1507255" cy="1781344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2CF006C-1A0B-6769-39BE-940AC85A82DE}"/>
              </a:ext>
            </a:extLst>
          </p:cNvPr>
          <p:cNvCxnSpPr>
            <a:cxnSpLocks/>
            <a:stCxn id="3" idx="7"/>
            <a:endCxn id="62" idx="1"/>
          </p:cNvCxnSpPr>
          <p:nvPr/>
        </p:nvCxnSpPr>
        <p:spPr>
          <a:xfrm rot="5400000" flipH="1" flipV="1">
            <a:off x="6519294" y="798152"/>
            <a:ext cx="1680353" cy="1781344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49687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08F30EEF-3848-FEF6-36C1-F47F60DF22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404412"/>
                  </p:ext>
                </p:extLst>
              </p:nvPr>
            </p:nvGraphicFramePr>
            <p:xfrm>
              <a:off x="2032000" y="1118677"/>
              <a:ext cx="8128000" cy="4090672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76035320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82154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JP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40646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/>
                            <a:t>Mean Squared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JP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JP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JP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JP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523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/>
                            <a:t>Mean Absolute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JP" sz="20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JP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JP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00095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/>
                            <a:t>Mean Absolute Percentage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JP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JP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JP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JP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JP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40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Squared Logarithmic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JP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JP" sz="20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JP" sz="200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(1+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000" b="0" smtClean="0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sz="2000" b="0" smtClean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20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(1+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0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0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𝑦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0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000">
                                                    <a:latin typeface="Cambria Math" panose="02040503050406030204" pitchFamily="18" charset="0"/>
                                                  </a:rPr>
                                                  <m:t>)</m:t>
                                                </m:r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JP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31404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08F30EEF-3848-FEF6-36C1-F47F60DF22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404412"/>
                  </p:ext>
                </p:extLst>
              </p:nvPr>
            </p:nvGraphicFramePr>
            <p:xfrm>
              <a:off x="2032000" y="1118677"/>
              <a:ext cx="8128000" cy="407238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76035320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821543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JP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4064668"/>
                      </a:ext>
                    </a:extLst>
                  </a:tr>
                  <a:tr h="9190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Squared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313" t="-105479" r="-937" b="-458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5235051"/>
                      </a:ext>
                    </a:extLst>
                  </a:tr>
                  <a:tr h="9190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Absolute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313" t="-208333" r="-937" b="-36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0009561"/>
                      </a:ext>
                    </a:extLst>
                  </a:tr>
                  <a:tr h="9190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Absolute Percentage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313" t="-304110" r="-937" b="-2602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8400007"/>
                      </a:ext>
                    </a:extLst>
                  </a:tr>
                  <a:tr h="9190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Squared Logarithmic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313" t="-409722" r="-937" b="-16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31404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6745338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8DB4C4-0E19-EFBA-EAAF-9CF367B21FA2}"/>
              </a:ext>
            </a:extLst>
          </p:cNvPr>
          <p:cNvSpPr txBox="1"/>
          <p:nvPr/>
        </p:nvSpPr>
        <p:spPr>
          <a:xfrm>
            <a:off x="2147777" y="489493"/>
            <a:ext cx="7421525" cy="95410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Determines how the network will be updated based on the loss function.</a:t>
            </a:r>
          </a:p>
        </p:txBody>
      </p:sp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2C6B8ABD-9D2E-38F9-767D-FDDBD6535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377" y="32293"/>
            <a:ext cx="914400" cy="914400"/>
          </a:xfrm>
          <a:prstGeom prst="rect">
            <a:avLst/>
          </a:prstGeom>
        </p:spPr>
      </p:pic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2F331EA9-9B62-9333-AA75-CD3AB36378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587023" y="1417288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D74B85-E64D-703A-47F1-6F220D39EFAD}"/>
              </a:ext>
            </a:extLst>
          </p:cNvPr>
          <p:cNvSpPr txBox="1"/>
          <p:nvPr/>
        </p:nvSpPr>
        <p:spPr>
          <a:xfrm>
            <a:off x="2147777" y="1520545"/>
            <a:ext cx="62837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Chollet, F., and J. J. Allaire, 2018: </a:t>
            </a:r>
            <a:r>
              <a:rPr lang="en-US" sz="20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Deep learning with R</a:t>
            </a: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 Manning Publications Co, 335 pp.</a:t>
            </a:r>
            <a:endParaRPr lang="en-US" sz="20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D6B52-E267-41C8-3680-BF1724BA2FC1}"/>
              </a:ext>
            </a:extLst>
          </p:cNvPr>
          <p:cNvSpPr txBox="1"/>
          <p:nvPr/>
        </p:nvSpPr>
        <p:spPr>
          <a:xfrm>
            <a:off x="2147777" y="3537678"/>
            <a:ext cx="7439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Its task is to mimimize the loss function and implements 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specific variant of gradient descent</a:t>
            </a:r>
            <a:endParaRPr lang="en-JP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99947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288E24F4-A37A-D473-F9FC-46FF4B5836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660044"/>
              </p:ext>
            </p:extLst>
          </p:nvPr>
        </p:nvGraphicFramePr>
        <p:xfrm>
          <a:off x="1196975" y="1569720"/>
          <a:ext cx="9798050" cy="37185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63650">
                  <a:extLst>
                    <a:ext uri="{9D8B030D-6E8A-4147-A177-3AD203B41FA5}">
                      <a16:colId xmlns:a16="http://schemas.microsoft.com/office/drawing/2014/main" val="1760353200"/>
                    </a:ext>
                  </a:extLst>
                </a:gridCol>
                <a:gridCol w="3848100">
                  <a:extLst>
                    <a:ext uri="{9D8B030D-6E8A-4147-A177-3AD203B41FA5}">
                      <a16:colId xmlns:a16="http://schemas.microsoft.com/office/drawing/2014/main" val="208215434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38500631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JP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4064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SGD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Stochastic Gradient Descent</a:t>
                      </a:r>
                      <a:endParaRPr lang="en-JP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Iterative method for optimizing an objective function</a:t>
                      </a:r>
                      <a:endParaRPr lang="en-JP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5235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RMSprop</a:t>
                      </a:r>
                      <a:endParaRPr lang="en-JP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Root Mean Squared propagation</a:t>
                      </a:r>
                      <a:endParaRPr lang="en-JP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000" dirty="0"/>
                        <a:t>Adaptative learning rate for each of the parameter. </a:t>
                      </a:r>
                      <a:r>
                        <a:rPr lang="en-US" sz="2000" dirty="0"/>
                        <a:t>Divide the learning rate for a weight by a running average of the magnitudes of recent gradients for that weight</a:t>
                      </a:r>
                      <a:endParaRPr lang="en-JP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00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Adam</a:t>
                      </a:r>
                      <a:endParaRPr lang="en-JP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Adaptive moment estimation</a:t>
                      </a:r>
                      <a:endParaRPr lang="en-JP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Update of the previous. Running averages of both the gradients and the second moments of the gradients are used</a:t>
                      </a:r>
                      <a:endParaRPr lang="en-JP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0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928018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0F4186-6182-FC75-73B3-0846AEBFB1CB}"/>
              </a:ext>
            </a:extLst>
          </p:cNvPr>
          <p:cNvSpPr txBox="1"/>
          <p:nvPr/>
        </p:nvSpPr>
        <p:spPr>
          <a:xfrm>
            <a:off x="2147777" y="2431256"/>
            <a:ext cx="7421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Srivastava, N., G. Hinton, A. </a:t>
            </a:r>
            <a:r>
              <a:rPr lang="en-US" dirty="0" err="1">
                <a:effectLst/>
              </a:rPr>
              <a:t>Krizhevsky</a:t>
            </a:r>
            <a:r>
              <a:rPr lang="en-US" dirty="0">
                <a:effectLst/>
              </a:rPr>
              <a:t>, I. </a:t>
            </a:r>
            <a:r>
              <a:rPr lang="en-US" dirty="0" err="1">
                <a:effectLst/>
              </a:rPr>
              <a:t>Sutskever</a:t>
            </a:r>
            <a:r>
              <a:rPr lang="en-US" dirty="0">
                <a:effectLst/>
              </a:rPr>
              <a:t>, and R. </a:t>
            </a:r>
            <a:r>
              <a:rPr lang="en-US" dirty="0" err="1">
                <a:effectLst/>
              </a:rPr>
              <a:t>Salakhutdinov</a:t>
            </a:r>
            <a:r>
              <a:rPr lang="en-US" dirty="0">
                <a:effectLst/>
              </a:rPr>
              <a:t>, 2014: Dropout: A Simple Way to Prevent Neural Networks from Overfitting. </a:t>
            </a:r>
            <a:r>
              <a:rPr lang="en-US" i="1" dirty="0">
                <a:effectLst/>
              </a:rPr>
              <a:t>Journal of Machine Learning Research</a:t>
            </a:r>
            <a:r>
              <a:rPr lang="en-US" dirty="0">
                <a:effectLst/>
              </a:rPr>
              <a:t>, </a:t>
            </a:r>
            <a:r>
              <a:rPr lang="en-US" b="1" dirty="0">
                <a:effectLst/>
              </a:rPr>
              <a:t>15</a:t>
            </a:r>
            <a:r>
              <a:rPr lang="en-US" dirty="0">
                <a:effectLst/>
              </a:rPr>
              <a:t>, 1929–1958.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DBE5D-97B7-11EC-EBB5-E3CA2070233B}"/>
              </a:ext>
            </a:extLst>
          </p:cNvPr>
          <p:cNvSpPr txBox="1"/>
          <p:nvPr/>
        </p:nvSpPr>
        <p:spPr>
          <a:xfrm>
            <a:off x="2147777" y="489493"/>
            <a:ext cx="7421525" cy="18158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key idea is to randomly drop units (along with their connections) from the neural network during training. This prevents units from co-adapting too much.</a:t>
            </a:r>
            <a:endParaRPr lang="en-JP" sz="2800">
              <a:solidFill>
                <a:schemeClr val="accent2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5CB98670-DF9E-4D7C-9F3B-DB7CE389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377" y="32293"/>
            <a:ext cx="914400" cy="914400"/>
          </a:xfrm>
          <a:prstGeom prst="rect">
            <a:avLst/>
          </a:prstGeom>
        </p:spPr>
      </p:pic>
      <p:pic>
        <p:nvPicPr>
          <p:cNvPr id="6" name="Graphic 5" descr="Open quotation mark with solid fill">
            <a:extLst>
              <a:ext uri="{FF2B5EF4-FFF2-40B4-BE49-F238E27FC236}">
                <a16:creationId xmlns:a16="http://schemas.microsoft.com/office/drawing/2014/main" id="{FCE0B154-642A-8A62-C898-342283B56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569302" y="18481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45309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C6482E6-A57D-D44A-85B1-EF9E5EBD1CA1}"/>
              </a:ext>
            </a:extLst>
          </p:cNvPr>
          <p:cNvGrpSpPr/>
          <p:nvPr/>
        </p:nvGrpSpPr>
        <p:grpSpPr>
          <a:xfrm>
            <a:off x="373345" y="545391"/>
            <a:ext cx="4381193" cy="3141319"/>
            <a:chOff x="373345" y="545391"/>
            <a:chExt cx="4381193" cy="314131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362610-98F8-ECA9-26C3-1206522AAC19}"/>
                </a:ext>
              </a:extLst>
            </p:cNvPr>
            <p:cNvSpPr/>
            <p:nvPr/>
          </p:nvSpPr>
          <p:spPr>
            <a:xfrm>
              <a:off x="373345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65B91E-B0C3-E94B-5497-3BFE547A36BF}"/>
                </a:ext>
              </a:extLst>
            </p:cNvPr>
            <p:cNvSpPr/>
            <p:nvPr/>
          </p:nvSpPr>
          <p:spPr>
            <a:xfrm>
              <a:off x="1749499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111E2C-17AD-ED29-F9CB-202F6A4230B9}"/>
                </a:ext>
              </a:extLst>
            </p:cNvPr>
            <p:cNvSpPr/>
            <p:nvPr/>
          </p:nvSpPr>
          <p:spPr>
            <a:xfrm>
              <a:off x="1749499" y="1593604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BCE988-E3C4-089A-7681-1A17B1FABC2D}"/>
                </a:ext>
              </a:extLst>
            </p:cNvPr>
            <p:cNvSpPr/>
            <p:nvPr/>
          </p:nvSpPr>
          <p:spPr>
            <a:xfrm>
              <a:off x="1749499" y="274900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09EAD7-4010-8943-6532-44E4C23542B4}"/>
                </a:ext>
              </a:extLst>
            </p:cNvPr>
            <p:cNvSpPr/>
            <p:nvPr/>
          </p:nvSpPr>
          <p:spPr>
            <a:xfrm>
              <a:off x="1726727" y="332671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9BAAB60-B6E2-BF72-82C6-F336087A04E8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733345" y="1195902"/>
              <a:ext cx="1016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F3D8F41-2AF0-9358-09E7-DE220FAC9B39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733345" y="1195902"/>
              <a:ext cx="1016154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C4C20FC-B22A-C44B-6B1C-1074F9149BA5}"/>
                </a:ext>
              </a:extLst>
            </p:cNvPr>
            <p:cNvCxnSpPr>
              <a:cxnSpLocks/>
              <a:stCxn id="6" idx="6"/>
              <a:endCxn id="209" idx="2"/>
            </p:cNvCxnSpPr>
            <p:nvPr/>
          </p:nvCxnSpPr>
          <p:spPr>
            <a:xfrm>
              <a:off x="733345" y="1195902"/>
              <a:ext cx="1016154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CB4361-BE87-8E6A-A6FE-9CD24726209C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733345" y="1195902"/>
              <a:ext cx="1016154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B1A51D0-D742-7BAB-E2B3-CFB21BF284ED}"/>
                </a:ext>
              </a:extLst>
            </p:cNvPr>
            <p:cNvCxnSpPr>
              <a:cxnSpLocks/>
              <a:stCxn id="6" idx="6"/>
              <a:endCxn id="15" idx="2"/>
            </p:cNvCxnSpPr>
            <p:nvPr/>
          </p:nvCxnSpPr>
          <p:spPr>
            <a:xfrm>
              <a:off x="733345" y="1195902"/>
              <a:ext cx="993382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62DE66E-68C5-F131-1D70-D2C0A44136E4}"/>
                </a:ext>
              </a:extLst>
            </p:cNvPr>
            <p:cNvSpPr/>
            <p:nvPr/>
          </p:nvSpPr>
          <p:spPr>
            <a:xfrm>
              <a:off x="374054" y="159923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39F28EA-1128-15C4-45F1-EC11B4813B65}"/>
                </a:ext>
              </a:extLst>
            </p:cNvPr>
            <p:cNvCxnSpPr>
              <a:cxnSpLocks/>
              <a:stCxn id="40" idx="6"/>
              <a:endCxn id="11" idx="2"/>
            </p:cNvCxnSpPr>
            <p:nvPr/>
          </p:nvCxnSpPr>
          <p:spPr>
            <a:xfrm flipV="1">
              <a:off x="734054" y="1195902"/>
              <a:ext cx="1015445" cy="5833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D49219-CE55-D08E-246B-9AD86E2111D8}"/>
                </a:ext>
              </a:extLst>
            </p:cNvPr>
            <p:cNvCxnSpPr>
              <a:cxnSpLocks/>
              <a:stCxn id="40" idx="6"/>
              <a:endCxn id="12" idx="2"/>
            </p:cNvCxnSpPr>
            <p:nvPr/>
          </p:nvCxnSpPr>
          <p:spPr>
            <a:xfrm flipV="1">
              <a:off x="734054" y="1773604"/>
              <a:ext cx="1015445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23AD956-BF80-CFA6-258E-FFA1F30AA3FF}"/>
                </a:ext>
              </a:extLst>
            </p:cNvPr>
            <p:cNvCxnSpPr>
              <a:cxnSpLocks/>
              <a:stCxn id="40" idx="6"/>
              <a:endCxn id="209" idx="2"/>
            </p:cNvCxnSpPr>
            <p:nvPr/>
          </p:nvCxnSpPr>
          <p:spPr>
            <a:xfrm>
              <a:off x="734054" y="1779232"/>
              <a:ext cx="1015445" cy="577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D629DC-9314-5EA3-FC30-67E6DA91C51F}"/>
                </a:ext>
              </a:extLst>
            </p:cNvPr>
            <p:cNvCxnSpPr>
              <a:cxnSpLocks/>
              <a:stCxn id="40" idx="6"/>
              <a:endCxn id="14" idx="2"/>
            </p:cNvCxnSpPr>
            <p:nvPr/>
          </p:nvCxnSpPr>
          <p:spPr>
            <a:xfrm>
              <a:off x="734054" y="1779232"/>
              <a:ext cx="1015445" cy="11497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E56B450-B9D0-99D5-CE33-872F0F8A78D4}"/>
                </a:ext>
              </a:extLst>
            </p:cNvPr>
            <p:cNvCxnSpPr>
              <a:cxnSpLocks/>
              <a:stCxn id="40" idx="6"/>
              <a:endCxn id="15" idx="2"/>
            </p:cNvCxnSpPr>
            <p:nvPr/>
          </p:nvCxnSpPr>
          <p:spPr>
            <a:xfrm>
              <a:off x="734054" y="1779232"/>
              <a:ext cx="992673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31637B7-093D-CE27-7EDA-75CA9031E7B1}"/>
                </a:ext>
              </a:extLst>
            </p:cNvPr>
            <p:cNvSpPr/>
            <p:nvPr/>
          </p:nvSpPr>
          <p:spPr>
            <a:xfrm>
              <a:off x="373345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8D34E77-9410-614D-82B1-C94765A4AA01}"/>
                </a:ext>
              </a:extLst>
            </p:cNvPr>
            <p:cNvCxnSpPr>
              <a:cxnSpLocks/>
              <a:stCxn id="87" idx="6"/>
              <a:endCxn id="11" idx="2"/>
            </p:cNvCxnSpPr>
            <p:nvPr/>
          </p:nvCxnSpPr>
          <p:spPr>
            <a:xfrm flipV="1">
              <a:off x="733345" y="1195902"/>
              <a:ext cx="1016154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268FD74-CEA0-8171-4DCD-5FDE12A4E083}"/>
                </a:ext>
              </a:extLst>
            </p:cNvPr>
            <p:cNvCxnSpPr>
              <a:cxnSpLocks/>
              <a:stCxn id="87" idx="6"/>
              <a:endCxn id="12" idx="2"/>
            </p:cNvCxnSpPr>
            <p:nvPr/>
          </p:nvCxnSpPr>
          <p:spPr>
            <a:xfrm flipV="1">
              <a:off x="733345" y="1773604"/>
              <a:ext cx="1016154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23A5B87-7E23-89FB-BDDA-2648D8D6B8FD}"/>
                </a:ext>
              </a:extLst>
            </p:cNvPr>
            <p:cNvCxnSpPr>
              <a:cxnSpLocks/>
              <a:stCxn id="87" idx="6"/>
              <a:endCxn id="209" idx="2"/>
            </p:cNvCxnSpPr>
            <p:nvPr/>
          </p:nvCxnSpPr>
          <p:spPr>
            <a:xfrm>
              <a:off x="733345" y="2356933"/>
              <a:ext cx="1016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CAEBD09-ACD9-7EA0-F954-DE1F7911E79D}"/>
                </a:ext>
              </a:extLst>
            </p:cNvPr>
            <p:cNvCxnSpPr>
              <a:cxnSpLocks/>
              <a:stCxn id="87" idx="6"/>
              <a:endCxn id="14" idx="2"/>
            </p:cNvCxnSpPr>
            <p:nvPr/>
          </p:nvCxnSpPr>
          <p:spPr>
            <a:xfrm>
              <a:off x="733345" y="2356933"/>
              <a:ext cx="1016154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7D876FC-89E3-390E-D5EF-38C4303B865A}"/>
                </a:ext>
              </a:extLst>
            </p:cNvPr>
            <p:cNvCxnSpPr>
              <a:cxnSpLocks/>
              <a:stCxn id="87" idx="6"/>
              <a:endCxn id="15" idx="2"/>
            </p:cNvCxnSpPr>
            <p:nvPr/>
          </p:nvCxnSpPr>
          <p:spPr>
            <a:xfrm>
              <a:off x="733345" y="2356933"/>
              <a:ext cx="993382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46A8E53-1A10-B049-393A-A38733CC5000}"/>
                </a:ext>
              </a:extLst>
            </p:cNvPr>
            <p:cNvSpPr/>
            <p:nvPr/>
          </p:nvSpPr>
          <p:spPr>
            <a:xfrm>
              <a:off x="373345" y="275182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516DD4F6-A805-CCD1-2914-77DECAE3BE60}"/>
                </a:ext>
              </a:extLst>
            </p:cNvPr>
            <p:cNvCxnSpPr>
              <a:cxnSpLocks/>
              <a:stCxn id="113" idx="6"/>
              <a:endCxn id="11" idx="2"/>
            </p:cNvCxnSpPr>
            <p:nvPr/>
          </p:nvCxnSpPr>
          <p:spPr>
            <a:xfrm flipV="1">
              <a:off x="733345" y="1195902"/>
              <a:ext cx="1016154" cy="1735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F8A9E772-4820-49CD-760B-E5B42B295D58}"/>
                </a:ext>
              </a:extLst>
            </p:cNvPr>
            <p:cNvCxnSpPr>
              <a:cxnSpLocks/>
              <a:stCxn id="113" idx="6"/>
              <a:endCxn id="12" idx="2"/>
            </p:cNvCxnSpPr>
            <p:nvPr/>
          </p:nvCxnSpPr>
          <p:spPr>
            <a:xfrm flipV="1">
              <a:off x="733345" y="1773604"/>
              <a:ext cx="1016154" cy="11582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289FA4-A379-B0EF-AE3C-35507A2405A0}"/>
                </a:ext>
              </a:extLst>
            </p:cNvPr>
            <p:cNvCxnSpPr>
              <a:cxnSpLocks/>
              <a:stCxn id="113" idx="6"/>
              <a:endCxn id="209" idx="2"/>
            </p:cNvCxnSpPr>
            <p:nvPr/>
          </p:nvCxnSpPr>
          <p:spPr>
            <a:xfrm flipV="1">
              <a:off x="733345" y="2356933"/>
              <a:ext cx="1016154" cy="5748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B409682-B258-7EB6-C7BB-15B483B40005}"/>
                </a:ext>
              </a:extLst>
            </p:cNvPr>
            <p:cNvCxnSpPr>
              <a:cxnSpLocks/>
              <a:stCxn id="113" idx="6"/>
              <a:endCxn id="14" idx="2"/>
            </p:cNvCxnSpPr>
            <p:nvPr/>
          </p:nvCxnSpPr>
          <p:spPr>
            <a:xfrm flipV="1">
              <a:off x="733345" y="2929008"/>
              <a:ext cx="1016154" cy="28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12B8F11-53E5-DBBC-0A11-1AB146315F34}"/>
                </a:ext>
              </a:extLst>
            </p:cNvPr>
            <p:cNvCxnSpPr>
              <a:cxnSpLocks/>
              <a:stCxn id="113" idx="6"/>
              <a:endCxn id="15" idx="2"/>
            </p:cNvCxnSpPr>
            <p:nvPr/>
          </p:nvCxnSpPr>
          <p:spPr>
            <a:xfrm>
              <a:off x="733345" y="2931821"/>
              <a:ext cx="993382" cy="574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579B304-06DB-8A3D-8266-4A8A03E0B83C}"/>
                </a:ext>
              </a:extLst>
            </p:cNvPr>
            <p:cNvSpPr/>
            <p:nvPr/>
          </p:nvSpPr>
          <p:spPr>
            <a:xfrm>
              <a:off x="373345" y="332108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D7458DE-369D-5E4D-1AAB-46C14599A204}"/>
                </a:ext>
              </a:extLst>
            </p:cNvPr>
            <p:cNvCxnSpPr>
              <a:cxnSpLocks/>
              <a:stCxn id="145" idx="6"/>
              <a:endCxn id="11" idx="2"/>
            </p:cNvCxnSpPr>
            <p:nvPr/>
          </p:nvCxnSpPr>
          <p:spPr>
            <a:xfrm flipV="1">
              <a:off x="733345" y="1195902"/>
              <a:ext cx="1016154" cy="2305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666522D1-34E0-97C6-0224-3B991613D2E6}"/>
                </a:ext>
              </a:extLst>
            </p:cNvPr>
            <p:cNvCxnSpPr>
              <a:cxnSpLocks/>
              <a:stCxn id="145" idx="6"/>
              <a:endCxn id="12" idx="2"/>
            </p:cNvCxnSpPr>
            <p:nvPr/>
          </p:nvCxnSpPr>
          <p:spPr>
            <a:xfrm flipV="1">
              <a:off x="733345" y="1773604"/>
              <a:ext cx="1016154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29894F8D-6372-ECDA-18C2-B43F3E2ED865}"/>
                </a:ext>
              </a:extLst>
            </p:cNvPr>
            <p:cNvCxnSpPr>
              <a:cxnSpLocks/>
              <a:stCxn id="145" idx="6"/>
              <a:endCxn id="209" idx="2"/>
            </p:cNvCxnSpPr>
            <p:nvPr/>
          </p:nvCxnSpPr>
          <p:spPr>
            <a:xfrm flipV="1">
              <a:off x="733345" y="2356933"/>
              <a:ext cx="1016154" cy="11441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2E9C719F-7FBB-BC2D-3C49-FF1F72CAD1D8}"/>
                </a:ext>
              </a:extLst>
            </p:cNvPr>
            <p:cNvCxnSpPr>
              <a:cxnSpLocks/>
              <a:stCxn id="145" idx="6"/>
              <a:endCxn id="14" idx="2"/>
            </p:cNvCxnSpPr>
            <p:nvPr/>
          </p:nvCxnSpPr>
          <p:spPr>
            <a:xfrm flipV="1">
              <a:off x="733345" y="2929008"/>
              <a:ext cx="1016154" cy="5720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BB5A0EB-9680-A318-9A83-6A53584BDEB6}"/>
                </a:ext>
              </a:extLst>
            </p:cNvPr>
            <p:cNvCxnSpPr>
              <a:cxnSpLocks/>
              <a:stCxn id="145" idx="6"/>
              <a:endCxn id="15" idx="2"/>
            </p:cNvCxnSpPr>
            <p:nvPr/>
          </p:nvCxnSpPr>
          <p:spPr>
            <a:xfrm>
              <a:off x="733345" y="3501082"/>
              <a:ext cx="993382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1F27B98-7026-82E6-B0F9-58D117A0030E}"/>
                </a:ext>
              </a:extLst>
            </p:cNvPr>
            <p:cNvSpPr/>
            <p:nvPr/>
          </p:nvSpPr>
          <p:spPr>
            <a:xfrm>
              <a:off x="3147716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A7623E-B714-062E-4B85-9878DF79E1D7}"/>
                </a:ext>
              </a:extLst>
            </p:cNvPr>
            <p:cNvSpPr/>
            <p:nvPr/>
          </p:nvSpPr>
          <p:spPr>
            <a:xfrm>
              <a:off x="3147716" y="1593604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177F23C-3F25-0EB1-0303-5D9808F49CB1}"/>
                </a:ext>
              </a:extLst>
            </p:cNvPr>
            <p:cNvSpPr/>
            <p:nvPr/>
          </p:nvSpPr>
          <p:spPr>
            <a:xfrm>
              <a:off x="3147716" y="2171306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8F07542-517B-6778-756E-573E8627C757}"/>
                </a:ext>
              </a:extLst>
            </p:cNvPr>
            <p:cNvSpPr/>
            <p:nvPr/>
          </p:nvSpPr>
          <p:spPr>
            <a:xfrm>
              <a:off x="3147716" y="274900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5039E07-75EA-D54E-D348-20FACFC34AB2}"/>
                </a:ext>
              </a:extLst>
            </p:cNvPr>
            <p:cNvSpPr/>
            <p:nvPr/>
          </p:nvSpPr>
          <p:spPr>
            <a:xfrm>
              <a:off x="3124944" y="332671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1A8BA12C-6987-F3F5-3D0C-3E90DC2671AC}"/>
                </a:ext>
              </a:extLst>
            </p:cNvPr>
            <p:cNvCxnSpPr>
              <a:cxnSpLocks/>
              <a:stCxn id="11" idx="6"/>
              <a:endCxn id="193" idx="2"/>
            </p:cNvCxnSpPr>
            <p:nvPr/>
          </p:nvCxnSpPr>
          <p:spPr>
            <a:xfrm>
              <a:off x="2109499" y="1195902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C4061E2-569E-1AF1-F124-10B14FA854B5}"/>
                </a:ext>
              </a:extLst>
            </p:cNvPr>
            <p:cNvCxnSpPr>
              <a:cxnSpLocks/>
              <a:stCxn id="11" idx="6"/>
              <a:endCxn id="194" idx="2"/>
            </p:cNvCxnSpPr>
            <p:nvPr/>
          </p:nvCxnSpPr>
          <p:spPr>
            <a:xfrm>
              <a:off x="2109499" y="1195902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E0A163E5-C61D-A25C-BF6F-9797C4A7101F}"/>
                </a:ext>
              </a:extLst>
            </p:cNvPr>
            <p:cNvCxnSpPr>
              <a:cxnSpLocks/>
              <a:stCxn id="11" idx="6"/>
              <a:endCxn id="195" idx="2"/>
            </p:cNvCxnSpPr>
            <p:nvPr/>
          </p:nvCxnSpPr>
          <p:spPr>
            <a:xfrm>
              <a:off x="2109499" y="1195902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DD0D08B-D4A5-DAEA-79E1-37744EC222BC}"/>
                </a:ext>
              </a:extLst>
            </p:cNvPr>
            <p:cNvCxnSpPr>
              <a:cxnSpLocks/>
              <a:stCxn id="11" idx="6"/>
              <a:endCxn id="196" idx="2"/>
            </p:cNvCxnSpPr>
            <p:nvPr/>
          </p:nvCxnSpPr>
          <p:spPr>
            <a:xfrm>
              <a:off x="2109499" y="1195902"/>
              <a:ext cx="1038217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71D3B23F-3838-AF31-89BB-A30BBDC36A2A}"/>
                </a:ext>
              </a:extLst>
            </p:cNvPr>
            <p:cNvCxnSpPr>
              <a:cxnSpLocks/>
              <a:stCxn id="11" idx="6"/>
              <a:endCxn id="197" idx="2"/>
            </p:cNvCxnSpPr>
            <p:nvPr/>
          </p:nvCxnSpPr>
          <p:spPr>
            <a:xfrm>
              <a:off x="2109499" y="1195902"/>
              <a:ext cx="1015445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19656399-7152-9EFB-DECC-250217B0A517}"/>
                </a:ext>
              </a:extLst>
            </p:cNvPr>
            <p:cNvCxnSpPr>
              <a:cxnSpLocks/>
              <a:stCxn id="12" idx="6"/>
              <a:endCxn id="193" idx="2"/>
            </p:cNvCxnSpPr>
            <p:nvPr/>
          </p:nvCxnSpPr>
          <p:spPr>
            <a:xfrm flipV="1">
              <a:off x="2109499" y="1195902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C80EC19-E54B-BA08-E02D-288C9010CB3A}"/>
                </a:ext>
              </a:extLst>
            </p:cNvPr>
            <p:cNvCxnSpPr>
              <a:cxnSpLocks/>
              <a:stCxn id="12" idx="6"/>
              <a:endCxn id="194" idx="2"/>
            </p:cNvCxnSpPr>
            <p:nvPr/>
          </p:nvCxnSpPr>
          <p:spPr>
            <a:xfrm>
              <a:off x="2109499" y="1773604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E072CE4A-400E-2FCC-29B8-FD53EE9462D5}"/>
                </a:ext>
              </a:extLst>
            </p:cNvPr>
            <p:cNvCxnSpPr>
              <a:cxnSpLocks/>
              <a:stCxn id="12" idx="6"/>
              <a:endCxn id="195" idx="2"/>
            </p:cNvCxnSpPr>
            <p:nvPr/>
          </p:nvCxnSpPr>
          <p:spPr>
            <a:xfrm>
              <a:off x="2109499" y="1773604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14C0F525-91F4-B914-4B69-68118A735F41}"/>
                </a:ext>
              </a:extLst>
            </p:cNvPr>
            <p:cNvCxnSpPr>
              <a:cxnSpLocks/>
              <a:stCxn id="12" idx="6"/>
              <a:endCxn id="196" idx="2"/>
            </p:cNvCxnSpPr>
            <p:nvPr/>
          </p:nvCxnSpPr>
          <p:spPr>
            <a:xfrm>
              <a:off x="2109499" y="1773604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1EC665C5-B5EE-FCF1-9AB6-2D674639D80D}"/>
                </a:ext>
              </a:extLst>
            </p:cNvPr>
            <p:cNvCxnSpPr>
              <a:cxnSpLocks/>
              <a:stCxn id="12" idx="6"/>
              <a:endCxn id="197" idx="2"/>
            </p:cNvCxnSpPr>
            <p:nvPr/>
          </p:nvCxnSpPr>
          <p:spPr>
            <a:xfrm>
              <a:off x="2109499" y="1773604"/>
              <a:ext cx="1015445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23DD5B0C-F20B-A089-4E15-0D39535FCA5E}"/>
                </a:ext>
              </a:extLst>
            </p:cNvPr>
            <p:cNvSpPr/>
            <p:nvPr/>
          </p:nvSpPr>
          <p:spPr>
            <a:xfrm>
              <a:off x="1749499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0CDBA94-4C19-7332-0995-89538F6CFCFD}"/>
                </a:ext>
              </a:extLst>
            </p:cNvPr>
            <p:cNvCxnSpPr>
              <a:cxnSpLocks/>
              <a:stCxn id="209" idx="6"/>
              <a:endCxn id="193" idx="2"/>
            </p:cNvCxnSpPr>
            <p:nvPr/>
          </p:nvCxnSpPr>
          <p:spPr>
            <a:xfrm flipV="1">
              <a:off x="2109499" y="1195902"/>
              <a:ext cx="1038217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4D2A0AA6-C5B5-D43B-5D5C-4D3978EFD280}"/>
                </a:ext>
              </a:extLst>
            </p:cNvPr>
            <p:cNvCxnSpPr>
              <a:cxnSpLocks/>
              <a:stCxn id="209" idx="6"/>
              <a:endCxn id="194" idx="2"/>
            </p:cNvCxnSpPr>
            <p:nvPr/>
          </p:nvCxnSpPr>
          <p:spPr>
            <a:xfrm flipV="1">
              <a:off x="2109499" y="1773604"/>
              <a:ext cx="1038217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3F060DF4-D8EB-A6DD-55C4-DF373C364840}"/>
                </a:ext>
              </a:extLst>
            </p:cNvPr>
            <p:cNvCxnSpPr>
              <a:cxnSpLocks/>
              <a:stCxn id="209" idx="6"/>
              <a:endCxn id="195" idx="2"/>
            </p:cNvCxnSpPr>
            <p:nvPr/>
          </p:nvCxnSpPr>
          <p:spPr>
            <a:xfrm flipV="1">
              <a:off x="2109499" y="2351306"/>
              <a:ext cx="1038217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4C5C8E35-FC2B-D419-FA08-CE7708F59620}"/>
                </a:ext>
              </a:extLst>
            </p:cNvPr>
            <p:cNvCxnSpPr>
              <a:cxnSpLocks/>
              <a:stCxn id="209" idx="6"/>
              <a:endCxn id="196" idx="2"/>
            </p:cNvCxnSpPr>
            <p:nvPr/>
          </p:nvCxnSpPr>
          <p:spPr>
            <a:xfrm>
              <a:off x="2109499" y="2356933"/>
              <a:ext cx="1038217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8948644B-044F-5D76-6601-100A179B8D66}"/>
                </a:ext>
              </a:extLst>
            </p:cNvPr>
            <p:cNvCxnSpPr>
              <a:cxnSpLocks/>
              <a:stCxn id="209" idx="6"/>
              <a:endCxn id="197" idx="2"/>
            </p:cNvCxnSpPr>
            <p:nvPr/>
          </p:nvCxnSpPr>
          <p:spPr>
            <a:xfrm>
              <a:off x="2109499" y="2356933"/>
              <a:ext cx="1015445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D2775B0-78F0-054B-1FE5-F5ABD058CE13}"/>
                </a:ext>
              </a:extLst>
            </p:cNvPr>
            <p:cNvCxnSpPr>
              <a:cxnSpLocks/>
              <a:stCxn id="14" idx="6"/>
              <a:endCxn id="193" idx="2"/>
            </p:cNvCxnSpPr>
            <p:nvPr/>
          </p:nvCxnSpPr>
          <p:spPr>
            <a:xfrm flipV="1">
              <a:off x="2109499" y="1195902"/>
              <a:ext cx="1038217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4225BA4D-9AAF-B3AA-3C3C-F4BE0FE1D363}"/>
                </a:ext>
              </a:extLst>
            </p:cNvPr>
            <p:cNvCxnSpPr>
              <a:cxnSpLocks/>
              <a:stCxn id="14" idx="6"/>
              <a:endCxn id="194" idx="2"/>
            </p:cNvCxnSpPr>
            <p:nvPr/>
          </p:nvCxnSpPr>
          <p:spPr>
            <a:xfrm flipV="1">
              <a:off x="2109499" y="1773604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D465749-E847-F664-EE58-BBC76C529FE0}"/>
                </a:ext>
              </a:extLst>
            </p:cNvPr>
            <p:cNvCxnSpPr>
              <a:cxnSpLocks/>
              <a:stCxn id="14" idx="6"/>
              <a:endCxn id="195" idx="2"/>
            </p:cNvCxnSpPr>
            <p:nvPr/>
          </p:nvCxnSpPr>
          <p:spPr>
            <a:xfrm flipV="1">
              <a:off x="2109499" y="2351306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C8588E61-3592-C2A7-ACD3-2DBBEB2A8BBC}"/>
                </a:ext>
              </a:extLst>
            </p:cNvPr>
            <p:cNvCxnSpPr>
              <a:cxnSpLocks/>
              <a:stCxn id="14" idx="6"/>
              <a:endCxn id="196" idx="2"/>
            </p:cNvCxnSpPr>
            <p:nvPr/>
          </p:nvCxnSpPr>
          <p:spPr>
            <a:xfrm>
              <a:off x="2109499" y="2929008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AA4890A-C8C4-DDED-4D68-9306AE44C155}"/>
                </a:ext>
              </a:extLst>
            </p:cNvPr>
            <p:cNvCxnSpPr>
              <a:cxnSpLocks/>
              <a:stCxn id="14" idx="6"/>
              <a:endCxn id="197" idx="2"/>
            </p:cNvCxnSpPr>
            <p:nvPr/>
          </p:nvCxnSpPr>
          <p:spPr>
            <a:xfrm>
              <a:off x="2109499" y="2929008"/>
              <a:ext cx="1015445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943C00C9-B314-06AF-331A-926BEF0DA16F}"/>
                </a:ext>
              </a:extLst>
            </p:cNvPr>
            <p:cNvCxnSpPr>
              <a:cxnSpLocks/>
              <a:stCxn id="15" idx="6"/>
              <a:endCxn id="193" idx="2"/>
            </p:cNvCxnSpPr>
            <p:nvPr/>
          </p:nvCxnSpPr>
          <p:spPr>
            <a:xfrm flipV="1">
              <a:off x="2086727" y="1195902"/>
              <a:ext cx="1060989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939A3CCA-B5EF-F1D7-6C75-605BBBAD2F66}"/>
                </a:ext>
              </a:extLst>
            </p:cNvPr>
            <p:cNvCxnSpPr>
              <a:cxnSpLocks/>
              <a:stCxn id="15" idx="6"/>
              <a:endCxn id="194" idx="2"/>
            </p:cNvCxnSpPr>
            <p:nvPr/>
          </p:nvCxnSpPr>
          <p:spPr>
            <a:xfrm flipV="1">
              <a:off x="2086727" y="1773604"/>
              <a:ext cx="1060989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E3DFFDBA-3A72-0866-A3FE-F9BE7A4D276E}"/>
                </a:ext>
              </a:extLst>
            </p:cNvPr>
            <p:cNvCxnSpPr>
              <a:cxnSpLocks/>
              <a:stCxn id="15" idx="6"/>
              <a:endCxn id="195" idx="2"/>
            </p:cNvCxnSpPr>
            <p:nvPr/>
          </p:nvCxnSpPr>
          <p:spPr>
            <a:xfrm flipV="1">
              <a:off x="2086727" y="2351306"/>
              <a:ext cx="1060989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855412F-8576-496F-72F0-211D45F61108}"/>
                </a:ext>
              </a:extLst>
            </p:cNvPr>
            <p:cNvCxnSpPr>
              <a:cxnSpLocks/>
              <a:stCxn id="15" idx="6"/>
              <a:endCxn id="196" idx="2"/>
            </p:cNvCxnSpPr>
            <p:nvPr/>
          </p:nvCxnSpPr>
          <p:spPr>
            <a:xfrm flipV="1">
              <a:off x="2086727" y="2929008"/>
              <a:ext cx="1060989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F18145A-5A47-B021-DA6A-E5CB6FBBEA34}"/>
                </a:ext>
              </a:extLst>
            </p:cNvPr>
            <p:cNvCxnSpPr>
              <a:cxnSpLocks/>
              <a:stCxn id="15" idx="6"/>
              <a:endCxn id="197" idx="2"/>
            </p:cNvCxnSpPr>
            <p:nvPr/>
          </p:nvCxnSpPr>
          <p:spPr>
            <a:xfrm>
              <a:off x="2086727" y="3506710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09012BA-15DE-C0B3-51FE-87ADABAF7493}"/>
                </a:ext>
              </a:extLst>
            </p:cNvPr>
            <p:cNvSpPr/>
            <p:nvPr/>
          </p:nvSpPr>
          <p:spPr>
            <a:xfrm>
              <a:off x="4394538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2CDCE470-820F-98D3-1A0F-8EAA7389C5F4}"/>
                </a:ext>
              </a:extLst>
            </p:cNvPr>
            <p:cNvCxnSpPr>
              <a:cxnSpLocks/>
              <a:stCxn id="193" idx="6"/>
              <a:endCxn id="252" idx="2"/>
            </p:cNvCxnSpPr>
            <p:nvPr/>
          </p:nvCxnSpPr>
          <p:spPr>
            <a:xfrm>
              <a:off x="3507716" y="1195902"/>
              <a:ext cx="886822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E4FEDD1-616A-051B-F0C5-F99B8401B998}"/>
                </a:ext>
              </a:extLst>
            </p:cNvPr>
            <p:cNvCxnSpPr>
              <a:cxnSpLocks/>
              <a:stCxn id="195" idx="6"/>
              <a:endCxn id="252" idx="2"/>
            </p:cNvCxnSpPr>
            <p:nvPr/>
          </p:nvCxnSpPr>
          <p:spPr>
            <a:xfrm>
              <a:off x="3507716" y="2351306"/>
              <a:ext cx="886822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11848925-70F4-EBBB-222C-039EF04EDDCC}"/>
                </a:ext>
              </a:extLst>
            </p:cNvPr>
            <p:cNvCxnSpPr>
              <a:cxnSpLocks/>
              <a:stCxn id="194" idx="6"/>
              <a:endCxn id="252" idx="2"/>
            </p:cNvCxnSpPr>
            <p:nvPr/>
          </p:nvCxnSpPr>
          <p:spPr>
            <a:xfrm>
              <a:off x="3507716" y="1773604"/>
              <a:ext cx="886822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93AC3CA8-214F-76EA-04B9-65E4FFA415F5}"/>
                </a:ext>
              </a:extLst>
            </p:cNvPr>
            <p:cNvCxnSpPr>
              <a:cxnSpLocks/>
              <a:stCxn id="196" idx="6"/>
              <a:endCxn id="252" idx="2"/>
            </p:cNvCxnSpPr>
            <p:nvPr/>
          </p:nvCxnSpPr>
          <p:spPr>
            <a:xfrm flipV="1">
              <a:off x="3507716" y="2356933"/>
              <a:ext cx="886822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B57A6268-3893-CD06-E72B-DD3A151E74B2}"/>
                </a:ext>
              </a:extLst>
            </p:cNvPr>
            <p:cNvCxnSpPr>
              <a:cxnSpLocks/>
              <a:stCxn id="197" idx="6"/>
              <a:endCxn id="252" idx="2"/>
            </p:cNvCxnSpPr>
            <p:nvPr/>
          </p:nvCxnSpPr>
          <p:spPr>
            <a:xfrm flipV="1">
              <a:off x="3484944" y="2356933"/>
              <a:ext cx="909594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35A2955B-229B-5CF1-B8C3-FE6981FE92C2}"/>
                </a:ext>
              </a:extLst>
            </p:cNvPr>
            <p:cNvSpPr txBox="1"/>
            <p:nvPr/>
          </p:nvSpPr>
          <p:spPr>
            <a:xfrm>
              <a:off x="428952" y="551904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i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090CE25D-88BB-A129-8EFF-051610BA182A}"/>
                </a:ext>
              </a:extLst>
            </p:cNvPr>
            <p:cNvSpPr txBox="1"/>
            <p:nvPr/>
          </p:nvSpPr>
          <p:spPr>
            <a:xfrm>
              <a:off x="1745605" y="54885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23EBCCD0-CB6B-15DF-8DB0-E794D29994EA}"/>
                </a:ext>
              </a:extLst>
            </p:cNvPr>
            <p:cNvSpPr txBox="1"/>
            <p:nvPr/>
          </p:nvSpPr>
          <p:spPr>
            <a:xfrm>
              <a:off x="3131471" y="54539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A09DE32D-12FC-8FE8-D52F-8437960B7F58}"/>
                </a:ext>
              </a:extLst>
            </p:cNvPr>
            <p:cNvSpPr txBox="1"/>
            <p:nvPr/>
          </p:nvSpPr>
          <p:spPr>
            <a:xfrm>
              <a:off x="4424497" y="5519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03210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C6482E6-A57D-D44A-85B1-EF9E5EBD1CA1}"/>
              </a:ext>
            </a:extLst>
          </p:cNvPr>
          <p:cNvGrpSpPr/>
          <p:nvPr/>
        </p:nvGrpSpPr>
        <p:grpSpPr>
          <a:xfrm>
            <a:off x="373345" y="545391"/>
            <a:ext cx="4381193" cy="3141319"/>
            <a:chOff x="373345" y="545391"/>
            <a:chExt cx="4381193" cy="314131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362610-98F8-ECA9-26C3-1206522AAC19}"/>
                </a:ext>
              </a:extLst>
            </p:cNvPr>
            <p:cNvSpPr/>
            <p:nvPr/>
          </p:nvSpPr>
          <p:spPr>
            <a:xfrm>
              <a:off x="373345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65B91E-B0C3-E94B-5497-3BFE547A36BF}"/>
                </a:ext>
              </a:extLst>
            </p:cNvPr>
            <p:cNvSpPr/>
            <p:nvPr/>
          </p:nvSpPr>
          <p:spPr>
            <a:xfrm>
              <a:off x="1749499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111E2C-17AD-ED29-F9CB-202F6A4230B9}"/>
                </a:ext>
              </a:extLst>
            </p:cNvPr>
            <p:cNvSpPr/>
            <p:nvPr/>
          </p:nvSpPr>
          <p:spPr>
            <a:xfrm>
              <a:off x="1749499" y="1593604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BCE988-E3C4-089A-7681-1A17B1FABC2D}"/>
                </a:ext>
              </a:extLst>
            </p:cNvPr>
            <p:cNvSpPr/>
            <p:nvPr/>
          </p:nvSpPr>
          <p:spPr>
            <a:xfrm>
              <a:off x="1749499" y="274900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09EAD7-4010-8943-6532-44E4C23542B4}"/>
                </a:ext>
              </a:extLst>
            </p:cNvPr>
            <p:cNvSpPr/>
            <p:nvPr/>
          </p:nvSpPr>
          <p:spPr>
            <a:xfrm>
              <a:off x="1726727" y="332671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9BAAB60-B6E2-BF72-82C6-F336087A04E8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733345" y="1195902"/>
              <a:ext cx="1016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F3D8F41-2AF0-9358-09E7-DE220FAC9B39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733345" y="1195902"/>
              <a:ext cx="1016154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C4C20FC-B22A-C44B-6B1C-1074F9149BA5}"/>
                </a:ext>
              </a:extLst>
            </p:cNvPr>
            <p:cNvCxnSpPr>
              <a:cxnSpLocks/>
              <a:stCxn id="6" idx="6"/>
              <a:endCxn id="209" idx="2"/>
            </p:cNvCxnSpPr>
            <p:nvPr/>
          </p:nvCxnSpPr>
          <p:spPr>
            <a:xfrm>
              <a:off x="733345" y="1195902"/>
              <a:ext cx="1016154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CB4361-BE87-8E6A-A6FE-9CD24726209C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733345" y="1195902"/>
              <a:ext cx="1016154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B1A51D0-D742-7BAB-E2B3-CFB21BF284ED}"/>
                </a:ext>
              </a:extLst>
            </p:cNvPr>
            <p:cNvCxnSpPr>
              <a:cxnSpLocks/>
              <a:stCxn id="6" idx="6"/>
              <a:endCxn id="15" idx="2"/>
            </p:cNvCxnSpPr>
            <p:nvPr/>
          </p:nvCxnSpPr>
          <p:spPr>
            <a:xfrm>
              <a:off x="733345" y="1195902"/>
              <a:ext cx="993382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62DE66E-68C5-F131-1D70-D2C0A44136E4}"/>
                </a:ext>
              </a:extLst>
            </p:cNvPr>
            <p:cNvSpPr/>
            <p:nvPr/>
          </p:nvSpPr>
          <p:spPr>
            <a:xfrm>
              <a:off x="374054" y="159923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39F28EA-1128-15C4-45F1-EC11B4813B65}"/>
                </a:ext>
              </a:extLst>
            </p:cNvPr>
            <p:cNvCxnSpPr>
              <a:cxnSpLocks/>
              <a:stCxn id="40" idx="6"/>
              <a:endCxn id="11" idx="2"/>
            </p:cNvCxnSpPr>
            <p:nvPr/>
          </p:nvCxnSpPr>
          <p:spPr>
            <a:xfrm flipV="1">
              <a:off x="734054" y="1195902"/>
              <a:ext cx="1015445" cy="5833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D49219-CE55-D08E-246B-9AD86E2111D8}"/>
                </a:ext>
              </a:extLst>
            </p:cNvPr>
            <p:cNvCxnSpPr>
              <a:cxnSpLocks/>
              <a:stCxn id="40" idx="6"/>
              <a:endCxn id="12" idx="2"/>
            </p:cNvCxnSpPr>
            <p:nvPr/>
          </p:nvCxnSpPr>
          <p:spPr>
            <a:xfrm flipV="1">
              <a:off x="734054" y="1773604"/>
              <a:ext cx="1015445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23AD956-BF80-CFA6-258E-FFA1F30AA3FF}"/>
                </a:ext>
              </a:extLst>
            </p:cNvPr>
            <p:cNvCxnSpPr>
              <a:cxnSpLocks/>
              <a:stCxn id="40" idx="6"/>
              <a:endCxn id="209" idx="2"/>
            </p:cNvCxnSpPr>
            <p:nvPr/>
          </p:nvCxnSpPr>
          <p:spPr>
            <a:xfrm>
              <a:off x="734054" y="1779232"/>
              <a:ext cx="1015445" cy="577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D629DC-9314-5EA3-FC30-67E6DA91C51F}"/>
                </a:ext>
              </a:extLst>
            </p:cNvPr>
            <p:cNvCxnSpPr>
              <a:cxnSpLocks/>
              <a:stCxn id="40" idx="6"/>
              <a:endCxn id="14" idx="2"/>
            </p:cNvCxnSpPr>
            <p:nvPr/>
          </p:nvCxnSpPr>
          <p:spPr>
            <a:xfrm>
              <a:off x="734054" y="1779232"/>
              <a:ext cx="1015445" cy="11497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E56B450-B9D0-99D5-CE33-872F0F8A78D4}"/>
                </a:ext>
              </a:extLst>
            </p:cNvPr>
            <p:cNvCxnSpPr>
              <a:cxnSpLocks/>
              <a:stCxn id="40" idx="6"/>
              <a:endCxn id="15" idx="2"/>
            </p:cNvCxnSpPr>
            <p:nvPr/>
          </p:nvCxnSpPr>
          <p:spPr>
            <a:xfrm>
              <a:off x="734054" y="1779232"/>
              <a:ext cx="992673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31637B7-093D-CE27-7EDA-75CA9031E7B1}"/>
                </a:ext>
              </a:extLst>
            </p:cNvPr>
            <p:cNvSpPr/>
            <p:nvPr/>
          </p:nvSpPr>
          <p:spPr>
            <a:xfrm>
              <a:off x="373345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8D34E77-9410-614D-82B1-C94765A4AA01}"/>
                </a:ext>
              </a:extLst>
            </p:cNvPr>
            <p:cNvCxnSpPr>
              <a:cxnSpLocks/>
              <a:stCxn id="87" idx="6"/>
              <a:endCxn id="11" idx="2"/>
            </p:cNvCxnSpPr>
            <p:nvPr/>
          </p:nvCxnSpPr>
          <p:spPr>
            <a:xfrm flipV="1">
              <a:off x="733345" y="1195902"/>
              <a:ext cx="1016154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268FD74-CEA0-8171-4DCD-5FDE12A4E083}"/>
                </a:ext>
              </a:extLst>
            </p:cNvPr>
            <p:cNvCxnSpPr>
              <a:cxnSpLocks/>
              <a:stCxn id="87" idx="6"/>
              <a:endCxn id="12" idx="2"/>
            </p:cNvCxnSpPr>
            <p:nvPr/>
          </p:nvCxnSpPr>
          <p:spPr>
            <a:xfrm flipV="1">
              <a:off x="733345" y="1773604"/>
              <a:ext cx="1016154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23A5B87-7E23-89FB-BDDA-2648D8D6B8FD}"/>
                </a:ext>
              </a:extLst>
            </p:cNvPr>
            <p:cNvCxnSpPr>
              <a:cxnSpLocks/>
              <a:stCxn id="87" idx="6"/>
              <a:endCxn id="209" idx="2"/>
            </p:cNvCxnSpPr>
            <p:nvPr/>
          </p:nvCxnSpPr>
          <p:spPr>
            <a:xfrm>
              <a:off x="733345" y="2356933"/>
              <a:ext cx="1016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CAEBD09-ACD9-7EA0-F954-DE1F7911E79D}"/>
                </a:ext>
              </a:extLst>
            </p:cNvPr>
            <p:cNvCxnSpPr>
              <a:cxnSpLocks/>
              <a:stCxn id="87" idx="6"/>
              <a:endCxn id="14" idx="2"/>
            </p:cNvCxnSpPr>
            <p:nvPr/>
          </p:nvCxnSpPr>
          <p:spPr>
            <a:xfrm>
              <a:off x="733345" y="2356933"/>
              <a:ext cx="1016154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7D876FC-89E3-390E-D5EF-38C4303B865A}"/>
                </a:ext>
              </a:extLst>
            </p:cNvPr>
            <p:cNvCxnSpPr>
              <a:cxnSpLocks/>
              <a:stCxn id="87" idx="6"/>
              <a:endCxn id="15" idx="2"/>
            </p:cNvCxnSpPr>
            <p:nvPr/>
          </p:nvCxnSpPr>
          <p:spPr>
            <a:xfrm>
              <a:off x="733345" y="2356933"/>
              <a:ext cx="993382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46A8E53-1A10-B049-393A-A38733CC5000}"/>
                </a:ext>
              </a:extLst>
            </p:cNvPr>
            <p:cNvSpPr/>
            <p:nvPr/>
          </p:nvSpPr>
          <p:spPr>
            <a:xfrm>
              <a:off x="373345" y="275182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516DD4F6-A805-CCD1-2914-77DECAE3BE60}"/>
                </a:ext>
              </a:extLst>
            </p:cNvPr>
            <p:cNvCxnSpPr>
              <a:cxnSpLocks/>
              <a:stCxn id="113" idx="6"/>
              <a:endCxn id="11" idx="2"/>
            </p:cNvCxnSpPr>
            <p:nvPr/>
          </p:nvCxnSpPr>
          <p:spPr>
            <a:xfrm flipV="1">
              <a:off x="733345" y="1195902"/>
              <a:ext cx="1016154" cy="1735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F8A9E772-4820-49CD-760B-E5B42B295D58}"/>
                </a:ext>
              </a:extLst>
            </p:cNvPr>
            <p:cNvCxnSpPr>
              <a:cxnSpLocks/>
              <a:stCxn id="113" idx="6"/>
              <a:endCxn id="12" idx="2"/>
            </p:cNvCxnSpPr>
            <p:nvPr/>
          </p:nvCxnSpPr>
          <p:spPr>
            <a:xfrm flipV="1">
              <a:off x="733345" y="1773604"/>
              <a:ext cx="1016154" cy="11582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289FA4-A379-B0EF-AE3C-35507A2405A0}"/>
                </a:ext>
              </a:extLst>
            </p:cNvPr>
            <p:cNvCxnSpPr>
              <a:cxnSpLocks/>
              <a:stCxn id="113" idx="6"/>
              <a:endCxn id="209" idx="2"/>
            </p:cNvCxnSpPr>
            <p:nvPr/>
          </p:nvCxnSpPr>
          <p:spPr>
            <a:xfrm flipV="1">
              <a:off x="733345" y="2356933"/>
              <a:ext cx="1016154" cy="5748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B409682-B258-7EB6-C7BB-15B483B40005}"/>
                </a:ext>
              </a:extLst>
            </p:cNvPr>
            <p:cNvCxnSpPr>
              <a:cxnSpLocks/>
              <a:stCxn id="113" idx="6"/>
              <a:endCxn id="14" idx="2"/>
            </p:cNvCxnSpPr>
            <p:nvPr/>
          </p:nvCxnSpPr>
          <p:spPr>
            <a:xfrm flipV="1">
              <a:off x="733345" y="2929008"/>
              <a:ext cx="1016154" cy="28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12B8F11-53E5-DBBC-0A11-1AB146315F34}"/>
                </a:ext>
              </a:extLst>
            </p:cNvPr>
            <p:cNvCxnSpPr>
              <a:cxnSpLocks/>
              <a:stCxn id="113" idx="6"/>
              <a:endCxn id="15" idx="2"/>
            </p:cNvCxnSpPr>
            <p:nvPr/>
          </p:nvCxnSpPr>
          <p:spPr>
            <a:xfrm>
              <a:off x="733345" y="2931821"/>
              <a:ext cx="993382" cy="574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579B304-06DB-8A3D-8266-4A8A03E0B83C}"/>
                </a:ext>
              </a:extLst>
            </p:cNvPr>
            <p:cNvSpPr/>
            <p:nvPr/>
          </p:nvSpPr>
          <p:spPr>
            <a:xfrm>
              <a:off x="373345" y="332108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D7458DE-369D-5E4D-1AAB-46C14599A204}"/>
                </a:ext>
              </a:extLst>
            </p:cNvPr>
            <p:cNvCxnSpPr>
              <a:cxnSpLocks/>
              <a:stCxn id="145" idx="6"/>
              <a:endCxn id="11" idx="2"/>
            </p:cNvCxnSpPr>
            <p:nvPr/>
          </p:nvCxnSpPr>
          <p:spPr>
            <a:xfrm flipV="1">
              <a:off x="733345" y="1195902"/>
              <a:ext cx="1016154" cy="2305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666522D1-34E0-97C6-0224-3B991613D2E6}"/>
                </a:ext>
              </a:extLst>
            </p:cNvPr>
            <p:cNvCxnSpPr>
              <a:cxnSpLocks/>
              <a:stCxn id="145" idx="6"/>
              <a:endCxn id="12" idx="2"/>
            </p:cNvCxnSpPr>
            <p:nvPr/>
          </p:nvCxnSpPr>
          <p:spPr>
            <a:xfrm flipV="1">
              <a:off x="733345" y="1773604"/>
              <a:ext cx="1016154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29894F8D-6372-ECDA-18C2-B43F3E2ED865}"/>
                </a:ext>
              </a:extLst>
            </p:cNvPr>
            <p:cNvCxnSpPr>
              <a:cxnSpLocks/>
              <a:stCxn id="145" idx="6"/>
              <a:endCxn id="209" idx="2"/>
            </p:cNvCxnSpPr>
            <p:nvPr/>
          </p:nvCxnSpPr>
          <p:spPr>
            <a:xfrm flipV="1">
              <a:off x="733345" y="2356933"/>
              <a:ext cx="1016154" cy="11441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2E9C719F-7FBB-BC2D-3C49-FF1F72CAD1D8}"/>
                </a:ext>
              </a:extLst>
            </p:cNvPr>
            <p:cNvCxnSpPr>
              <a:cxnSpLocks/>
              <a:stCxn id="145" idx="6"/>
              <a:endCxn id="14" idx="2"/>
            </p:cNvCxnSpPr>
            <p:nvPr/>
          </p:nvCxnSpPr>
          <p:spPr>
            <a:xfrm flipV="1">
              <a:off x="733345" y="2929008"/>
              <a:ext cx="1016154" cy="5720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BB5A0EB-9680-A318-9A83-6A53584BDEB6}"/>
                </a:ext>
              </a:extLst>
            </p:cNvPr>
            <p:cNvCxnSpPr>
              <a:cxnSpLocks/>
              <a:stCxn id="145" idx="6"/>
              <a:endCxn id="15" idx="2"/>
            </p:cNvCxnSpPr>
            <p:nvPr/>
          </p:nvCxnSpPr>
          <p:spPr>
            <a:xfrm>
              <a:off x="733345" y="3501082"/>
              <a:ext cx="993382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1F27B98-7026-82E6-B0F9-58D117A0030E}"/>
                </a:ext>
              </a:extLst>
            </p:cNvPr>
            <p:cNvSpPr/>
            <p:nvPr/>
          </p:nvSpPr>
          <p:spPr>
            <a:xfrm>
              <a:off x="3147716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A7623E-B714-062E-4B85-9878DF79E1D7}"/>
                </a:ext>
              </a:extLst>
            </p:cNvPr>
            <p:cNvSpPr/>
            <p:nvPr/>
          </p:nvSpPr>
          <p:spPr>
            <a:xfrm>
              <a:off x="3147716" y="1593604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177F23C-3F25-0EB1-0303-5D9808F49CB1}"/>
                </a:ext>
              </a:extLst>
            </p:cNvPr>
            <p:cNvSpPr/>
            <p:nvPr/>
          </p:nvSpPr>
          <p:spPr>
            <a:xfrm>
              <a:off x="3147716" y="2171306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8F07542-517B-6778-756E-573E8627C757}"/>
                </a:ext>
              </a:extLst>
            </p:cNvPr>
            <p:cNvSpPr/>
            <p:nvPr/>
          </p:nvSpPr>
          <p:spPr>
            <a:xfrm>
              <a:off x="3147716" y="274900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5039E07-75EA-D54E-D348-20FACFC34AB2}"/>
                </a:ext>
              </a:extLst>
            </p:cNvPr>
            <p:cNvSpPr/>
            <p:nvPr/>
          </p:nvSpPr>
          <p:spPr>
            <a:xfrm>
              <a:off x="3124944" y="332671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1A8BA12C-6987-F3F5-3D0C-3E90DC2671AC}"/>
                </a:ext>
              </a:extLst>
            </p:cNvPr>
            <p:cNvCxnSpPr>
              <a:cxnSpLocks/>
              <a:stCxn id="11" idx="6"/>
              <a:endCxn id="193" idx="2"/>
            </p:cNvCxnSpPr>
            <p:nvPr/>
          </p:nvCxnSpPr>
          <p:spPr>
            <a:xfrm>
              <a:off x="2109499" y="1195902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C4061E2-569E-1AF1-F124-10B14FA854B5}"/>
                </a:ext>
              </a:extLst>
            </p:cNvPr>
            <p:cNvCxnSpPr>
              <a:cxnSpLocks/>
              <a:stCxn id="11" idx="6"/>
              <a:endCxn id="194" idx="2"/>
            </p:cNvCxnSpPr>
            <p:nvPr/>
          </p:nvCxnSpPr>
          <p:spPr>
            <a:xfrm>
              <a:off x="2109499" y="1195902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E0A163E5-C61D-A25C-BF6F-9797C4A7101F}"/>
                </a:ext>
              </a:extLst>
            </p:cNvPr>
            <p:cNvCxnSpPr>
              <a:cxnSpLocks/>
              <a:stCxn id="11" idx="6"/>
              <a:endCxn id="195" idx="2"/>
            </p:cNvCxnSpPr>
            <p:nvPr/>
          </p:nvCxnSpPr>
          <p:spPr>
            <a:xfrm>
              <a:off x="2109499" y="1195902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DD0D08B-D4A5-DAEA-79E1-37744EC222BC}"/>
                </a:ext>
              </a:extLst>
            </p:cNvPr>
            <p:cNvCxnSpPr>
              <a:cxnSpLocks/>
              <a:stCxn id="11" idx="6"/>
              <a:endCxn id="196" idx="2"/>
            </p:cNvCxnSpPr>
            <p:nvPr/>
          </p:nvCxnSpPr>
          <p:spPr>
            <a:xfrm>
              <a:off x="2109499" y="1195902"/>
              <a:ext cx="1038217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71D3B23F-3838-AF31-89BB-A30BBDC36A2A}"/>
                </a:ext>
              </a:extLst>
            </p:cNvPr>
            <p:cNvCxnSpPr>
              <a:cxnSpLocks/>
              <a:stCxn id="11" idx="6"/>
              <a:endCxn id="197" idx="2"/>
            </p:cNvCxnSpPr>
            <p:nvPr/>
          </p:nvCxnSpPr>
          <p:spPr>
            <a:xfrm>
              <a:off x="2109499" y="1195902"/>
              <a:ext cx="1015445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19656399-7152-9EFB-DECC-250217B0A517}"/>
                </a:ext>
              </a:extLst>
            </p:cNvPr>
            <p:cNvCxnSpPr>
              <a:cxnSpLocks/>
              <a:stCxn id="12" idx="6"/>
              <a:endCxn id="193" idx="2"/>
            </p:cNvCxnSpPr>
            <p:nvPr/>
          </p:nvCxnSpPr>
          <p:spPr>
            <a:xfrm flipV="1">
              <a:off x="2109499" y="1195902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C80EC19-E54B-BA08-E02D-288C9010CB3A}"/>
                </a:ext>
              </a:extLst>
            </p:cNvPr>
            <p:cNvCxnSpPr>
              <a:cxnSpLocks/>
              <a:stCxn id="12" idx="6"/>
              <a:endCxn id="194" idx="2"/>
            </p:cNvCxnSpPr>
            <p:nvPr/>
          </p:nvCxnSpPr>
          <p:spPr>
            <a:xfrm>
              <a:off x="2109499" y="1773604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E072CE4A-400E-2FCC-29B8-FD53EE9462D5}"/>
                </a:ext>
              </a:extLst>
            </p:cNvPr>
            <p:cNvCxnSpPr>
              <a:cxnSpLocks/>
              <a:stCxn id="12" idx="6"/>
              <a:endCxn id="195" idx="2"/>
            </p:cNvCxnSpPr>
            <p:nvPr/>
          </p:nvCxnSpPr>
          <p:spPr>
            <a:xfrm>
              <a:off x="2109499" y="1773604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14C0F525-91F4-B914-4B69-68118A735F41}"/>
                </a:ext>
              </a:extLst>
            </p:cNvPr>
            <p:cNvCxnSpPr>
              <a:cxnSpLocks/>
              <a:stCxn id="12" idx="6"/>
              <a:endCxn id="196" idx="2"/>
            </p:cNvCxnSpPr>
            <p:nvPr/>
          </p:nvCxnSpPr>
          <p:spPr>
            <a:xfrm>
              <a:off x="2109499" y="1773604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1EC665C5-B5EE-FCF1-9AB6-2D674639D80D}"/>
                </a:ext>
              </a:extLst>
            </p:cNvPr>
            <p:cNvCxnSpPr>
              <a:cxnSpLocks/>
              <a:stCxn id="12" idx="6"/>
              <a:endCxn id="197" idx="2"/>
            </p:cNvCxnSpPr>
            <p:nvPr/>
          </p:nvCxnSpPr>
          <p:spPr>
            <a:xfrm>
              <a:off x="2109499" y="1773604"/>
              <a:ext cx="1015445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23DD5B0C-F20B-A089-4E15-0D39535FCA5E}"/>
                </a:ext>
              </a:extLst>
            </p:cNvPr>
            <p:cNvSpPr/>
            <p:nvPr/>
          </p:nvSpPr>
          <p:spPr>
            <a:xfrm>
              <a:off x="1749499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0CDBA94-4C19-7332-0995-89538F6CFCFD}"/>
                </a:ext>
              </a:extLst>
            </p:cNvPr>
            <p:cNvCxnSpPr>
              <a:cxnSpLocks/>
              <a:stCxn id="209" idx="6"/>
              <a:endCxn id="193" idx="2"/>
            </p:cNvCxnSpPr>
            <p:nvPr/>
          </p:nvCxnSpPr>
          <p:spPr>
            <a:xfrm flipV="1">
              <a:off x="2109499" y="1195902"/>
              <a:ext cx="1038217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4D2A0AA6-C5B5-D43B-5D5C-4D3978EFD280}"/>
                </a:ext>
              </a:extLst>
            </p:cNvPr>
            <p:cNvCxnSpPr>
              <a:cxnSpLocks/>
              <a:stCxn id="209" idx="6"/>
              <a:endCxn id="194" idx="2"/>
            </p:cNvCxnSpPr>
            <p:nvPr/>
          </p:nvCxnSpPr>
          <p:spPr>
            <a:xfrm flipV="1">
              <a:off x="2109499" y="1773604"/>
              <a:ext cx="1038217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3F060DF4-D8EB-A6DD-55C4-DF373C364840}"/>
                </a:ext>
              </a:extLst>
            </p:cNvPr>
            <p:cNvCxnSpPr>
              <a:cxnSpLocks/>
              <a:stCxn id="209" idx="6"/>
              <a:endCxn id="195" idx="2"/>
            </p:cNvCxnSpPr>
            <p:nvPr/>
          </p:nvCxnSpPr>
          <p:spPr>
            <a:xfrm flipV="1">
              <a:off x="2109499" y="2351306"/>
              <a:ext cx="1038217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4C5C8E35-FC2B-D419-FA08-CE7708F59620}"/>
                </a:ext>
              </a:extLst>
            </p:cNvPr>
            <p:cNvCxnSpPr>
              <a:cxnSpLocks/>
              <a:stCxn id="209" idx="6"/>
              <a:endCxn id="196" idx="2"/>
            </p:cNvCxnSpPr>
            <p:nvPr/>
          </p:nvCxnSpPr>
          <p:spPr>
            <a:xfrm>
              <a:off x="2109499" y="2356933"/>
              <a:ext cx="1038217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8948644B-044F-5D76-6601-100A179B8D66}"/>
                </a:ext>
              </a:extLst>
            </p:cNvPr>
            <p:cNvCxnSpPr>
              <a:cxnSpLocks/>
              <a:stCxn id="209" idx="6"/>
              <a:endCxn id="197" idx="2"/>
            </p:cNvCxnSpPr>
            <p:nvPr/>
          </p:nvCxnSpPr>
          <p:spPr>
            <a:xfrm>
              <a:off x="2109499" y="2356933"/>
              <a:ext cx="1015445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D2775B0-78F0-054B-1FE5-F5ABD058CE13}"/>
                </a:ext>
              </a:extLst>
            </p:cNvPr>
            <p:cNvCxnSpPr>
              <a:cxnSpLocks/>
              <a:stCxn id="14" idx="6"/>
              <a:endCxn id="193" idx="2"/>
            </p:cNvCxnSpPr>
            <p:nvPr/>
          </p:nvCxnSpPr>
          <p:spPr>
            <a:xfrm flipV="1">
              <a:off x="2109499" y="1195902"/>
              <a:ext cx="1038217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4225BA4D-9AAF-B3AA-3C3C-F4BE0FE1D363}"/>
                </a:ext>
              </a:extLst>
            </p:cNvPr>
            <p:cNvCxnSpPr>
              <a:cxnSpLocks/>
              <a:stCxn id="14" idx="6"/>
              <a:endCxn id="194" idx="2"/>
            </p:cNvCxnSpPr>
            <p:nvPr/>
          </p:nvCxnSpPr>
          <p:spPr>
            <a:xfrm flipV="1">
              <a:off x="2109499" y="1773604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D465749-E847-F664-EE58-BBC76C529FE0}"/>
                </a:ext>
              </a:extLst>
            </p:cNvPr>
            <p:cNvCxnSpPr>
              <a:cxnSpLocks/>
              <a:stCxn id="14" idx="6"/>
              <a:endCxn id="195" idx="2"/>
            </p:cNvCxnSpPr>
            <p:nvPr/>
          </p:nvCxnSpPr>
          <p:spPr>
            <a:xfrm flipV="1">
              <a:off x="2109499" y="2351306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C8588E61-3592-C2A7-ACD3-2DBBEB2A8BBC}"/>
                </a:ext>
              </a:extLst>
            </p:cNvPr>
            <p:cNvCxnSpPr>
              <a:cxnSpLocks/>
              <a:stCxn id="14" idx="6"/>
              <a:endCxn id="196" idx="2"/>
            </p:cNvCxnSpPr>
            <p:nvPr/>
          </p:nvCxnSpPr>
          <p:spPr>
            <a:xfrm>
              <a:off x="2109499" y="2929008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AA4890A-C8C4-DDED-4D68-9306AE44C155}"/>
                </a:ext>
              </a:extLst>
            </p:cNvPr>
            <p:cNvCxnSpPr>
              <a:cxnSpLocks/>
              <a:stCxn id="14" idx="6"/>
              <a:endCxn id="197" idx="2"/>
            </p:cNvCxnSpPr>
            <p:nvPr/>
          </p:nvCxnSpPr>
          <p:spPr>
            <a:xfrm>
              <a:off x="2109499" y="2929008"/>
              <a:ext cx="1015445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943C00C9-B314-06AF-331A-926BEF0DA16F}"/>
                </a:ext>
              </a:extLst>
            </p:cNvPr>
            <p:cNvCxnSpPr>
              <a:cxnSpLocks/>
              <a:stCxn id="15" idx="6"/>
              <a:endCxn id="193" idx="2"/>
            </p:cNvCxnSpPr>
            <p:nvPr/>
          </p:nvCxnSpPr>
          <p:spPr>
            <a:xfrm flipV="1">
              <a:off x="2086727" y="1195902"/>
              <a:ext cx="1060989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939A3CCA-B5EF-F1D7-6C75-605BBBAD2F66}"/>
                </a:ext>
              </a:extLst>
            </p:cNvPr>
            <p:cNvCxnSpPr>
              <a:cxnSpLocks/>
              <a:stCxn id="15" idx="6"/>
              <a:endCxn id="194" idx="2"/>
            </p:cNvCxnSpPr>
            <p:nvPr/>
          </p:nvCxnSpPr>
          <p:spPr>
            <a:xfrm flipV="1">
              <a:off x="2086727" y="1773604"/>
              <a:ext cx="1060989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E3DFFDBA-3A72-0866-A3FE-F9BE7A4D276E}"/>
                </a:ext>
              </a:extLst>
            </p:cNvPr>
            <p:cNvCxnSpPr>
              <a:cxnSpLocks/>
              <a:stCxn id="15" idx="6"/>
              <a:endCxn id="195" idx="2"/>
            </p:cNvCxnSpPr>
            <p:nvPr/>
          </p:nvCxnSpPr>
          <p:spPr>
            <a:xfrm flipV="1">
              <a:off x="2086727" y="2351306"/>
              <a:ext cx="1060989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855412F-8576-496F-72F0-211D45F61108}"/>
                </a:ext>
              </a:extLst>
            </p:cNvPr>
            <p:cNvCxnSpPr>
              <a:cxnSpLocks/>
              <a:stCxn id="15" idx="6"/>
              <a:endCxn id="196" idx="2"/>
            </p:cNvCxnSpPr>
            <p:nvPr/>
          </p:nvCxnSpPr>
          <p:spPr>
            <a:xfrm flipV="1">
              <a:off x="2086727" y="2929008"/>
              <a:ext cx="1060989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F18145A-5A47-B021-DA6A-E5CB6FBBEA34}"/>
                </a:ext>
              </a:extLst>
            </p:cNvPr>
            <p:cNvCxnSpPr>
              <a:cxnSpLocks/>
              <a:stCxn id="15" idx="6"/>
              <a:endCxn id="197" idx="2"/>
            </p:cNvCxnSpPr>
            <p:nvPr/>
          </p:nvCxnSpPr>
          <p:spPr>
            <a:xfrm>
              <a:off x="2086727" y="3506710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09012BA-15DE-C0B3-51FE-87ADABAF7493}"/>
                </a:ext>
              </a:extLst>
            </p:cNvPr>
            <p:cNvSpPr/>
            <p:nvPr/>
          </p:nvSpPr>
          <p:spPr>
            <a:xfrm>
              <a:off x="4394538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2CDCE470-820F-98D3-1A0F-8EAA7389C5F4}"/>
                </a:ext>
              </a:extLst>
            </p:cNvPr>
            <p:cNvCxnSpPr>
              <a:cxnSpLocks/>
              <a:stCxn id="193" idx="6"/>
              <a:endCxn id="252" idx="2"/>
            </p:cNvCxnSpPr>
            <p:nvPr/>
          </p:nvCxnSpPr>
          <p:spPr>
            <a:xfrm>
              <a:off x="3507716" y="1195902"/>
              <a:ext cx="886822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E4FEDD1-616A-051B-F0C5-F99B8401B998}"/>
                </a:ext>
              </a:extLst>
            </p:cNvPr>
            <p:cNvCxnSpPr>
              <a:cxnSpLocks/>
              <a:stCxn id="195" idx="6"/>
              <a:endCxn id="252" idx="2"/>
            </p:cNvCxnSpPr>
            <p:nvPr/>
          </p:nvCxnSpPr>
          <p:spPr>
            <a:xfrm>
              <a:off x="3507716" y="2351306"/>
              <a:ext cx="886822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11848925-70F4-EBBB-222C-039EF04EDDCC}"/>
                </a:ext>
              </a:extLst>
            </p:cNvPr>
            <p:cNvCxnSpPr>
              <a:cxnSpLocks/>
              <a:stCxn id="194" idx="6"/>
              <a:endCxn id="252" idx="2"/>
            </p:cNvCxnSpPr>
            <p:nvPr/>
          </p:nvCxnSpPr>
          <p:spPr>
            <a:xfrm>
              <a:off x="3507716" y="1773604"/>
              <a:ext cx="886822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93AC3CA8-214F-76EA-04B9-65E4FFA415F5}"/>
                </a:ext>
              </a:extLst>
            </p:cNvPr>
            <p:cNvCxnSpPr>
              <a:cxnSpLocks/>
              <a:stCxn id="196" idx="6"/>
              <a:endCxn id="252" idx="2"/>
            </p:cNvCxnSpPr>
            <p:nvPr/>
          </p:nvCxnSpPr>
          <p:spPr>
            <a:xfrm flipV="1">
              <a:off x="3507716" y="2356933"/>
              <a:ext cx="886822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B57A6268-3893-CD06-E72B-DD3A151E74B2}"/>
                </a:ext>
              </a:extLst>
            </p:cNvPr>
            <p:cNvCxnSpPr>
              <a:cxnSpLocks/>
              <a:stCxn id="197" idx="6"/>
              <a:endCxn id="252" idx="2"/>
            </p:cNvCxnSpPr>
            <p:nvPr/>
          </p:nvCxnSpPr>
          <p:spPr>
            <a:xfrm flipV="1">
              <a:off x="3484944" y="2356933"/>
              <a:ext cx="909594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35A2955B-229B-5CF1-B8C3-FE6981FE92C2}"/>
                </a:ext>
              </a:extLst>
            </p:cNvPr>
            <p:cNvSpPr txBox="1"/>
            <p:nvPr/>
          </p:nvSpPr>
          <p:spPr>
            <a:xfrm>
              <a:off x="428952" y="551904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i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090CE25D-88BB-A129-8EFF-051610BA182A}"/>
                </a:ext>
              </a:extLst>
            </p:cNvPr>
            <p:cNvSpPr txBox="1"/>
            <p:nvPr/>
          </p:nvSpPr>
          <p:spPr>
            <a:xfrm>
              <a:off x="1745605" y="54885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23EBCCD0-CB6B-15DF-8DB0-E794D29994EA}"/>
                </a:ext>
              </a:extLst>
            </p:cNvPr>
            <p:cNvSpPr txBox="1"/>
            <p:nvPr/>
          </p:nvSpPr>
          <p:spPr>
            <a:xfrm>
              <a:off x="3131471" y="54539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A09DE32D-12FC-8FE8-D52F-8437960B7F58}"/>
                </a:ext>
              </a:extLst>
            </p:cNvPr>
            <p:cNvSpPr txBox="1"/>
            <p:nvPr/>
          </p:nvSpPr>
          <p:spPr>
            <a:xfrm>
              <a:off x="4424497" y="5519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o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261764B-172A-AD54-8B8B-C9F007CA00C6}"/>
              </a:ext>
            </a:extLst>
          </p:cNvPr>
          <p:cNvGrpSpPr/>
          <p:nvPr/>
        </p:nvGrpSpPr>
        <p:grpSpPr>
          <a:xfrm>
            <a:off x="7248379" y="539763"/>
            <a:ext cx="4381193" cy="3141319"/>
            <a:chOff x="6280741" y="594508"/>
            <a:chExt cx="4381193" cy="3141319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B28FD62C-3E1D-6E05-08FC-42C86CE64EB4}"/>
                </a:ext>
              </a:extLst>
            </p:cNvPr>
            <p:cNvSpPr/>
            <p:nvPr/>
          </p:nvSpPr>
          <p:spPr>
            <a:xfrm>
              <a:off x="6280741" y="106501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CA236244-EFDD-009D-8785-7675B6BC7B60}"/>
                </a:ext>
              </a:extLst>
            </p:cNvPr>
            <p:cNvSpPr/>
            <p:nvPr/>
          </p:nvSpPr>
          <p:spPr>
            <a:xfrm>
              <a:off x="7656895" y="106501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4C96F0F1-A104-9C73-2EF8-D5E273D423E5}"/>
                </a:ext>
              </a:extLst>
            </p:cNvPr>
            <p:cNvSpPr/>
            <p:nvPr/>
          </p:nvSpPr>
          <p:spPr>
            <a:xfrm>
              <a:off x="7656895" y="164272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7FBBA495-141D-FA56-E18E-2124260ADB4F}"/>
                </a:ext>
              </a:extLst>
            </p:cNvPr>
            <p:cNvSpPr/>
            <p:nvPr/>
          </p:nvSpPr>
          <p:spPr>
            <a:xfrm>
              <a:off x="7656895" y="2798125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EA93CCA-5294-7872-9ED7-379983E61EA9}"/>
                </a:ext>
              </a:extLst>
            </p:cNvPr>
            <p:cNvSpPr/>
            <p:nvPr/>
          </p:nvSpPr>
          <p:spPr>
            <a:xfrm>
              <a:off x="7634123" y="3375827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20606BE3-D316-3A59-A954-B340E7A9F1A1}"/>
                </a:ext>
              </a:extLst>
            </p:cNvPr>
            <p:cNvCxnSpPr>
              <a:cxnSpLocks/>
              <a:stCxn id="363" idx="6"/>
              <a:endCxn id="365" idx="2"/>
            </p:cNvCxnSpPr>
            <p:nvPr/>
          </p:nvCxnSpPr>
          <p:spPr>
            <a:xfrm>
              <a:off x="6640741" y="1245019"/>
              <a:ext cx="1016154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130DAAC9-31F6-44BC-FD1C-2FFBAC4C2367}"/>
                </a:ext>
              </a:extLst>
            </p:cNvPr>
            <p:cNvCxnSpPr>
              <a:cxnSpLocks/>
              <a:stCxn id="363" idx="6"/>
              <a:endCxn id="367" idx="2"/>
            </p:cNvCxnSpPr>
            <p:nvPr/>
          </p:nvCxnSpPr>
          <p:spPr>
            <a:xfrm>
              <a:off x="6640741" y="1245019"/>
              <a:ext cx="993382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3024798-2340-8C8C-5345-5EF9E975A481}"/>
                </a:ext>
              </a:extLst>
            </p:cNvPr>
            <p:cNvSpPr/>
            <p:nvPr/>
          </p:nvSpPr>
          <p:spPr>
            <a:xfrm>
              <a:off x="6281450" y="164834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072CC44A-D2AC-FC9C-7A17-6365C35ED965}"/>
                </a:ext>
              </a:extLst>
            </p:cNvPr>
            <p:cNvSpPr/>
            <p:nvPr/>
          </p:nvSpPr>
          <p:spPr>
            <a:xfrm>
              <a:off x="6280741" y="222605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7D97684-E77A-0975-495B-F9D499144290}"/>
                </a:ext>
              </a:extLst>
            </p:cNvPr>
            <p:cNvSpPr/>
            <p:nvPr/>
          </p:nvSpPr>
          <p:spPr>
            <a:xfrm>
              <a:off x="6280741" y="280093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5E80354F-289E-4E24-6249-988ECE43AA9A}"/>
                </a:ext>
              </a:extLst>
            </p:cNvPr>
            <p:cNvCxnSpPr>
              <a:cxnSpLocks/>
              <a:stCxn id="385" idx="6"/>
              <a:endCxn id="365" idx="2"/>
            </p:cNvCxnSpPr>
            <p:nvPr/>
          </p:nvCxnSpPr>
          <p:spPr>
            <a:xfrm flipV="1">
              <a:off x="6640741" y="1822721"/>
              <a:ext cx="1016154" cy="11582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EDE04CC6-3AE7-9770-2AFB-8D3E20BF76AE}"/>
                </a:ext>
              </a:extLst>
            </p:cNvPr>
            <p:cNvCxnSpPr>
              <a:cxnSpLocks/>
              <a:stCxn id="385" idx="6"/>
              <a:endCxn id="367" idx="2"/>
            </p:cNvCxnSpPr>
            <p:nvPr/>
          </p:nvCxnSpPr>
          <p:spPr>
            <a:xfrm>
              <a:off x="6640741" y="2980938"/>
              <a:ext cx="993382" cy="574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6CD081EA-3D65-DE7C-4150-C49B23F04027}"/>
                </a:ext>
              </a:extLst>
            </p:cNvPr>
            <p:cNvSpPr/>
            <p:nvPr/>
          </p:nvSpPr>
          <p:spPr>
            <a:xfrm>
              <a:off x="6280741" y="337019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2C35FA3F-B61C-CC69-E7F3-C0E343A819AF}"/>
                </a:ext>
              </a:extLst>
            </p:cNvPr>
            <p:cNvCxnSpPr>
              <a:cxnSpLocks/>
              <a:stCxn id="391" idx="6"/>
              <a:endCxn id="365" idx="2"/>
            </p:cNvCxnSpPr>
            <p:nvPr/>
          </p:nvCxnSpPr>
          <p:spPr>
            <a:xfrm flipV="1">
              <a:off x="6640741" y="1822721"/>
              <a:ext cx="1016154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8A25DBCE-E284-F594-9135-42B71F24470E}"/>
                </a:ext>
              </a:extLst>
            </p:cNvPr>
            <p:cNvCxnSpPr>
              <a:cxnSpLocks/>
              <a:stCxn id="391" idx="6"/>
              <a:endCxn id="367" idx="2"/>
            </p:cNvCxnSpPr>
            <p:nvPr/>
          </p:nvCxnSpPr>
          <p:spPr>
            <a:xfrm>
              <a:off x="6640741" y="3550199"/>
              <a:ext cx="993382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BC1B736-70AE-4E08-5069-5253D8E85C19}"/>
                </a:ext>
              </a:extLst>
            </p:cNvPr>
            <p:cNvSpPr/>
            <p:nvPr/>
          </p:nvSpPr>
          <p:spPr>
            <a:xfrm>
              <a:off x="9055112" y="106501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1453073-A323-B2AF-7F10-E614276DE3A8}"/>
                </a:ext>
              </a:extLst>
            </p:cNvPr>
            <p:cNvSpPr/>
            <p:nvPr/>
          </p:nvSpPr>
          <p:spPr>
            <a:xfrm>
              <a:off x="9055112" y="164272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6F2678BB-A8EB-11E5-4CFD-0884BB06C2F1}"/>
                </a:ext>
              </a:extLst>
            </p:cNvPr>
            <p:cNvSpPr/>
            <p:nvPr/>
          </p:nvSpPr>
          <p:spPr>
            <a:xfrm>
              <a:off x="9055112" y="222042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E39DFD7B-BA00-176C-2471-14F294435669}"/>
                </a:ext>
              </a:extLst>
            </p:cNvPr>
            <p:cNvSpPr/>
            <p:nvPr/>
          </p:nvSpPr>
          <p:spPr>
            <a:xfrm>
              <a:off x="9055112" y="2798125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975263E8-4495-3E94-52EA-6607C99330AF}"/>
                </a:ext>
              </a:extLst>
            </p:cNvPr>
            <p:cNvSpPr/>
            <p:nvPr/>
          </p:nvSpPr>
          <p:spPr>
            <a:xfrm>
              <a:off x="9032340" y="3375827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6E8A2F39-4E71-4D51-0B3C-76479CD9AE79}"/>
                </a:ext>
              </a:extLst>
            </p:cNvPr>
            <p:cNvCxnSpPr>
              <a:cxnSpLocks/>
              <a:stCxn id="365" idx="6"/>
              <a:endCxn id="397" idx="2"/>
            </p:cNvCxnSpPr>
            <p:nvPr/>
          </p:nvCxnSpPr>
          <p:spPr>
            <a:xfrm flipV="1">
              <a:off x="8016895" y="1245019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19879EA8-E63A-5E05-AEC6-373F62700EEC}"/>
                </a:ext>
              </a:extLst>
            </p:cNvPr>
            <p:cNvCxnSpPr>
              <a:cxnSpLocks/>
              <a:stCxn id="365" idx="6"/>
              <a:endCxn id="399" idx="2"/>
            </p:cNvCxnSpPr>
            <p:nvPr/>
          </p:nvCxnSpPr>
          <p:spPr>
            <a:xfrm>
              <a:off x="8016895" y="1822721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2CBF8C86-A235-9647-C80C-AA3EDE240B47}"/>
                </a:ext>
              </a:extLst>
            </p:cNvPr>
            <p:cNvCxnSpPr>
              <a:cxnSpLocks/>
              <a:stCxn id="365" idx="6"/>
              <a:endCxn id="401" idx="2"/>
            </p:cNvCxnSpPr>
            <p:nvPr/>
          </p:nvCxnSpPr>
          <p:spPr>
            <a:xfrm>
              <a:off x="8016895" y="1822721"/>
              <a:ext cx="1015445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0EC3B223-0168-C0B9-B522-7E20C78E8009}"/>
                </a:ext>
              </a:extLst>
            </p:cNvPr>
            <p:cNvSpPr/>
            <p:nvPr/>
          </p:nvSpPr>
          <p:spPr>
            <a:xfrm>
              <a:off x="7656895" y="222605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374E83FE-D69F-BC4A-A218-01DDC221F44E}"/>
                </a:ext>
              </a:extLst>
            </p:cNvPr>
            <p:cNvCxnSpPr>
              <a:cxnSpLocks/>
              <a:stCxn id="367" idx="6"/>
              <a:endCxn id="397" idx="2"/>
            </p:cNvCxnSpPr>
            <p:nvPr/>
          </p:nvCxnSpPr>
          <p:spPr>
            <a:xfrm flipV="1">
              <a:off x="7994123" y="1245019"/>
              <a:ext cx="1060989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E86F8AB5-F2BD-F0D8-FBBF-AF73C6FEBB49}"/>
                </a:ext>
              </a:extLst>
            </p:cNvPr>
            <p:cNvCxnSpPr>
              <a:cxnSpLocks/>
              <a:stCxn id="367" idx="6"/>
              <a:endCxn id="399" idx="2"/>
            </p:cNvCxnSpPr>
            <p:nvPr/>
          </p:nvCxnSpPr>
          <p:spPr>
            <a:xfrm flipV="1">
              <a:off x="7994123" y="2400423"/>
              <a:ext cx="1060989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40A231B6-D989-A322-2C9C-29286B1171EC}"/>
                </a:ext>
              </a:extLst>
            </p:cNvPr>
            <p:cNvCxnSpPr>
              <a:cxnSpLocks/>
              <a:stCxn id="367" idx="6"/>
              <a:endCxn id="401" idx="2"/>
            </p:cNvCxnSpPr>
            <p:nvPr/>
          </p:nvCxnSpPr>
          <p:spPr>
            <a:xfrm>
              <a:off x="7994123" y="3555827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55A74D87-F978-78CC-0FC0-C93113A2F0DC}"/>
                </a:ext>
              </a:extLst>
            </p:cNvPr>
            <p:cNvSpPr/>
            <p:nvPr/>
          </p:nvSpPr>
          <p:spPr>
            <a:xfrm>
              <a:off x="10301934" y="222605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FC11D08C-10CA-0866-3C73-2CC305E8275B}"/>
                </a:ext>
              </a:extLst>
            </p:cNvPr>
            <p:cNvCxnSpPr>
              <a:cxnSpLocks/>
              <a:stCxn id="397" idx="6"/>
              <a:endCxn id="428" idx="2"/>
            </p:cNvCxnSpPr>
            <p:nvPr/>
          </p:nvCxnSpPr>
          <p:spPr>
            <a:xfrm>
              <a:off x="9415112" y="1245019"/>
              <a:ext cx="886822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C2809D66-0C2E-6382-4CB1-3BC165F271E6}"/>
                </a:ext>
              </a:extLst>
            </p:cNvPr>
            <p:cNvCxnSpPr>
              <a:cxnSpLocks/>
              <a:stCxn id="399" idx="6"/>
              <a:endCxn id="428" idx="2"/>
            </p:cNvCxnSpPr>
            <p:nvPr/>
          </p:nvCxnSpPr>
          <p:spPr>
            <a:xfrm>
              <a:off x="9415112" y="2400423"/>
              <a:ext cx="886822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>
              <a:extLst>
                <a:ext uri="{FF2B5EF4-FFF2-40B4-BE49-F238E27FC236}">
                  <a16:creationId xmlns:a16="http://schemas.microsoft.com/office/drawing/2014/main" id="{47C1CAD5-87B9-5605-9D95-A8D26898E95B}"/>
                </a:ext>
              </a:extLst>
            </p:cNvPr>
            <p:cNvCxnSpPr>
              <a:cxnSpLocks/>
              <a:stCxn id="401" idx="6"/>
              <a:endCxn id="428" idx="2"/>
            </p:cNvCxnSpPr>
            <p:nvPr/>
          </p:nvCxnSpPr>
          <p:spPr>
            <a:xfrm flipV="1">
              <a:off x="9392340" y="2406050"/>
              <a:ext cx="909594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C365524F-D56D-568F-FAC4-49E225272A63}"/>
                </a:ext>
              </a:extLst>
            </p:cNvPr>
            <p:cNvSpPr txBox="1"/>
            <p:nvPr/>
          </p:nvSpPr>
          <p:spPr>
            <a:xfrm>
              <a:off x="6336348" y="60102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i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9FF86271-3E2B-CA09-A9D8-ED64CD465A85}"/>
                </a:ext>
              </a:extLst>
            </p:cNvPr>
            <p:cNvSpPr txBox="1"/>
            <p:nvPr/>
          </p:nvSpPr>
          <p:spPr>
            <a:xfrm>
              <a:off x="7653001" y="59797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9160687E-DBBD-985B-E2B7-3358B97646A2}"/>
                </a:ext>
              </a:extLst>
            </p:cNvPr>
            <p:cNvSpPr txBox="1"/>
            <p:nvPr/>
          </p:nvSpPr>
          <p:spPr>
            <a:xfrm>
              <a:off x="9038867" y="59450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D0D1A89-2AC9-3D12-634C-26551BD79741}"/>
                </a:ext>
              </a:extLst>
            </p:cNvPr>
            <p:cNvSpPr txBox="1"/>
            <p:nvPr/>
          </p:nvSpPr>
          <p:spPr>
            <a:xfrm>
              <a:off x="10331893" y="6010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o</a:t>
              </a:r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40084792-F5B3-9463-8DE4-E84EE993DA4F}"/>
                </a:ext>
              </a:extLst>
            </p:cNvPr>
            <p:cNvCxnSpPr>
              <a:cxnSpLocks/>
              <a:stCxn id="398" idx="1"/>
              <a:endCxn id="398" idx="5"/>
            </p:cNvCxnSpPr>
            <p:nvPr/>
          </p:nvCxnSpPr>
          <p:spPr>
            <a:xfrm>
              <a:off x="9107833" y="1695442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9721169-C030-14F5-BE43-4B6A2702018B}"/>
                </a:ext>
              </a:extLst>
            </p:cNvPr>
            <p:cNvCxnSpPr>
              <a:cxnSpLocks/>
              <a:stCxn id="398" idx="3"/>
              <a:endCxn id="398" idx="7"/>
            </p:cNvCxnSpPr>
            <p:nvPr/>
          </p:nvCxnSpPr>
          <p:spPr>
            <a:xfrm flipV="1">
              <a:off x="9107833" y="1695442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5A68FD87-A75F-3B2A-D918-2E8E2585EFCD}"/>
                </a:ext>
              </a:extLst>
            </p:cNvPr>
            <p:cNvCxnSpPr>
              <a:cxnSpLocks/>
              <a:stCxn id="400" idx="1"/>
              <a:endCxn id="400" idx="5"/>
            </p:cNvCxnSpPr>
            <p:nvPr/>
          </p:nvCxnSpPr>
          <p:spPr>
            <a:xfrm>
              <a:off x="9107833" y="2850846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C396E9A2-0F2D-2B3B-9A1A-DBF754852527}"/>
                </a:ext>
              </a:extLst>
            </p:cNvPr>
            <p:cNvCxnSpPr>
              <a:cxnSpLocks/>
              <a:stCxn id="400" idx="3"/>
              <a:endCxn id="400" idx="7"/>
            </p:cNvCxnSpPr>
            <p:nvPr/>
          </p:nvCxnSpPr>
          <p:spPr>
            <a:xfrm flipV="1">
              <a:off x="9107833" y="2850846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101CA31A-6202-5729-E676-73A75D9369F6}"/>
                </a:ext>
              </a:extLst>
            </p:cNvPr>
            <p:cNvCxnSpPr>
              <a:cxnSpLocks/>
              <a:stCxn id="373" idx="1"/>
              <a:endCxn id="373" idx="5"/>
            </p:cNvCxnSpPr>
            <p:nvPr/>
          </p:nvCxnSpPr>
          <p:spPr>
            <a:xfrm>
              <a:off x="6334171" y="1701070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D59DE6BE-BDC7-2BCE-2BE7-6FB35E41A0CA}"/>
                </a:ext>
              </a:extLst>
            </p:cNvPr>
            <p:cNvCxnSpPr>
              <a:cxnSpLocks/>
              <a:stCxn id="373" idx="3"/>
              <a:endCxn id="373" idx="7"/>
            </p:cNvCxnSpPr>
            <p:nvPr/>
          </p:nvCxnSpPr>
          <p:spPr>
            <a:xfrm flipV="1">
              <a:off x="6334171" y="1701070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715FACA-98F0-0AFC-4A19-AB89C9DE1F7B}"/>
                </a:ext>
              </a:extLst>
            </p:cNvPr>
            <p:cNvCxnSpPr>
              <a:cxnSpLocks/>
              <a:stCxn id="379" idx="1"/>
              <a:endCxn id="379" idx="5"/>
            </p:cNvCxnSpPr>
            <p:nvPr/>
          </p:nvCxnSpPr>
          <p:spPr>
            <a:xfrm>
              <a:off x="6333462" y="2278771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D1AA1F8B-A978-8803-C036-8404DDEE2C39}"/>
                </a:ext>
              </a:extLst>
            </p:cNvPr>
            <p:cNvCxnSpPr>
              <a:cxnSpLocks/>
              <a:stCxn id="379" idx="3"/>
              <a:endCxn id="379" idx="7"/>
            </p:cNvCxnSpPr>
            <p:nvPr/>
          </p:nvCxnSpPr>
          <p:spPr>
            <a:xfrm flipV="1">
              <a:off x="6333462" y="2278771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D89D0B5D-0768-D006-5CC1-A4E10F07DBF8}"/>
                </a:ext>
              </a:extLst>
            </p:cNvPr>
            <p:cNvCxnSpPr>
              <a:cxnSpLocks/>
              <a:stCxn id="364" idx="1"/>
              <a:endCxn id="364" idx="5"/>
            </p:cNvCxnSpPr>
            <p:nvPr/>
          </p:nvCxnSpPr>
          <p:spPr>
            <a:xfrm>
              <a:off x="7709616" y="1117740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011746E4-2669-6AD1-A9D3-696FB4CFA6F1}"/>
                </a:ext>
              </a:extLst>
            </p:cNvPr>
            <p:cNvCxnSpPr>
              <a:cxnSpLocks/>
              <a:stCxn id="364" idx="3"/>
              <a:endCxn id="364" idx="7"/>
            </p:cNvCxnSpPr>
            <p:nvPr/>
          </p:nvCxnSpPr>
          <p:spPr>
            <a:xfrm flipV="1">
              <a:off x="7709616" y="1117740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BD7C9194-D94A-9E64-FAD3-84F4DA29B496}"/>
                </a:ext>
              </a:extLst>
            </p:cNvPr>
            <p:cNvCxnSpPr>
              <a:cxnSpLocks/>
              <a:stCxn id="412" idx="1"/>
              <a:endCxn id="412" idx="5"/>
            </p:cNvCxnSpPr>
            <p:nvPr/>
          </p:nvCxnSpPr>
          <p:spPr>
            <a:xfrm>
              <a:off x="7709616" y="2278771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850EE2B8-EB5A-9C33-44AE-67CDB015674B}"/>
                </a:ext>
              </a:extLst>
            </p:cNvPr>
            <p:cNvCxnSpPr>
              <a:cxnSpLocks/>
              <a:stCxn id="412" idx="3"/>
              <a:endCxn id="412" idx="7"/>
            </p:cNvCxnSpPr>
            <p:nvPr/>
          </p:nvCxnSpPr>
          <p:spPr>
            <a:xfrm flipV="1">
              <a:off x="7709616" y="2278771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45622BB8-5923-E3AB-120D-0D36723A6F8A}"/>
                </a:ext>
              </a:extLst>
            </p:cNvPr>
            <p:cNvCxnSpPr>
              <a:cxnSpLocks/>
              <a:stCxn id="366" idx="1"/>
              <a:endCxn id="366" idx="5"/>
            </p:cNvCxnSpPr>
            <p:nvPr/>
          </p:nvCxnSpPr>
          <p:spPr>
            <a:xfrm>
              <a:off x="7709616" y="2850846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91A3D98-63E7-52C4-E8CD-3B685E42977F}"/>
                </a:ext>
              </a:extLst>
            </p:cNvPr>
            <p:cNvCxnSpPr>
              <a:cxnSpLocks/>
              <a:stCxn id="366" idx="3"/>
              <a:endCxn id="366" idx="7"/>
            </p:cNvCxnSpPr>
            <p:nvPr/>
          </p:nvCxnSpPr>
          <p:spPr>
            <a:xfrm flipV="1">
              <a:off x="7709616" y="2850846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6" name="TextBox 485">
            <a:extLst>
              <a:ext uri="{FF2B5EF4-FFF2-40B4-BE49-F238E27FC236}">
                <a16:creationId xmlns:a16="http://schemas.microsoft.com/office/drawing/2014/main" id="{4B4E71FD-DF41-F18C-E0C8-7B9DD63B9509}"/>
              </a:ext>
            </a:extLst>
          </p:cNvPr>
          <p:cNvSpPr txBox="1"/>
          <p:nvPr/>
        </p:nvSpPr>
        <p:spPr>
          <a:xfrm>
            <a:off x="5162091" y="4681860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~0.5 dropout</a:t>
            </a:r>
          </a:p>
        </p:txBody>
      </p:sp>
    </p:spTree>
    <p:extLst>
      <p:ext uri="{BB962C8B-B14F-4D97-AF65-F5344CB8AC3E}">
        <p14:creationId xmlns:p14="http://schemas.microsoft.com/office/powerpoint/2010/main" val="8656499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32708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064BD6F-C5EA-9A33-662B-9602073B3C01}"/>
              </a:ext>
            </a:extLst>
          </p:cNvPr>
          <p:cNvSpPr txBox="1"/>
          <p:nvPr/>
        </p:nvSpPr>
        <p:spPr>
          <a:xfrm>
            <a:off x="2444545" y="4628139"/>
            <a:ext cx="60984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Liu, J., Y. Tang, Y. Wu, T. Li, Q. Wang, and D. Chen, 2021: Forecasting the Indian Ocean Dipole With Deep Learning Techniques. </a:t>
            </a:r>
            <a:r>
              <a:rPr lang="en-US" i="1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Geophys</a:t>
            </a:r>
            <a:r>
              <a:rPr lang="en-US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Res Lett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</a:t>
            </a:r>
            <a:r>
              <a:rPr lang="en-US" b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48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2"/>
              </a:rPr>
              <a:t>https://doi.org/10.1029/2021GL094407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113386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45F9746B-2776-2081-26DA-062CBF46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45" y="331840"/>
            <a:ext cx="4660191" cy="5057000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67C0886-4CCD-61FE-00DE-AD9B0E812B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1315"/>
          <a:stretch/>
        </p:blipFill>
        <p:spPr>
          <a:xfrm>
            <a:off x="4972082" y="3302000"/>
            <a:ext cx="7099173" cy="2361381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C25BCD01-4AA7-A56F-CD85-979B7B2CB4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228"/>
          <a:stretch/>
        </p:blipFill>
        <p:spPr>
          <a:xfrm>
            <a:off x="4972083" y="331840"/>
            <a:ext cx="4081666" cy="283906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D4E9C2D-7CBB-0417-27AB-E2E921CB33BD}"/>
              </a:ext>
            </a:extLst>
          </p:cNvPr>
          <p:cNvSpPr txBox="1"/>
          <p:nvPr/>
        </p:nvSpPr>
        <p:spPr>
          <a:xfrm>
            <a:off x="1371600" y="5794477"/>
            <a:ext cx="856881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Patil, K. R., T. Doi, P. Oettli, J. V. Ratnam, and S. K. Behera, 2021: Improving long-lead predictions of ENSO using convolutional neural networks. CLIVAR Exchanges Special Issue: Advances in Climate Prediction Using Artificial Intelligence, 81, 8–11.</a:t>
            </a:r>
          </a:p>
        </p:txBody>
      </p:sp>
    </p:spTree>
    <p:extLst>
      <p:ext uri="{BB962C8B-B14F-4D97-AF65-F5344CB8AC3E}">
        <p14:creationId xmlns:p14="http://schemas.microsoft.com/office/powerpoint/2010/main" val="215553662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0881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tagon 2">
            <a:extLst>
              <a:ext uri="{FF2B5EF4-FFF2-40B4-BE49-F238E27FC236}">
                <a16:creationId xmlns:a16="http://schemas.microsoft.com/office/drawing/2014/main" id="{154951FC-394C-08B1-538F-EC3A56AE4777}"/>
              </a:ext>
            </a:extLst>
          </p:cNvPr>
          <p:cNvSpPr>
            <a:spLocks noChangeAspect="1"/>
          </p:cNvSpPr>
          <p:nvPr/>
        </p:nvSpPr>
        <p:spPr>
          <a:xfrm>
            <a:off x="5196000" y="2529000"/>
            <a:ext cx="1800000" cy="1800000"/>
          </a:xfrm>
          <a:prstGeom prst="octagon">
            <a:avLst/>
          </a:prstGeom>
          <a:solidFill>
            <a:srgbClr val="7A4AAA"/>
          </a:solidFill>
          <a:ln>
            <a:solidFill>
              <a:srgbClr val="7B4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Purpose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98A50F-E150-8B17-89E9-3FAC1E2E257B}"/>
              </a:ext>
            </a:extLst>
          </p:cNvPr>
          <p:cNvSpPr txBox="1"/>
          <p:nvPr/>
        </p:nvSpPr>
        <p:spPr>
          <a:xfrm>
            <a:off x="881405" y="590636"/>
            <a:ext cx="236475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Text Analytics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9F678F0-5EBF-BE63-90BD-90E0630BE904}"/>
              </a:ext>
            </a:extLst>
          </p:cNvPr>
          <p:cNvCxnSpPr>
            <a:cxnSpLocks/>
            <a:stCxn id="3" idx="6"/>
            <a:endCxn id="22" idx="3"/>
          </p:cNvCxnSpPr>
          <p:nvPr/>
        </p:nvCxnSpPr>
        <p:spPr>
          <a:xfrm rot="16200000" flipV="1">
            <a:off x="3646302" y="452099"/>
            <a:ext cx="1676754" cy="2477047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C56D7B-9D5E-5CF1-0D53-8EC9AB40DDDD}"/>
              </a:ext>
            </a:extLst>
          </p:cNvPr>
          <p:cNvSpPr txBox="1"/>
          <p:nvPr/>
        </p:nvSpPr>
        <p:spPr>
          <a:xfrm>
            <a:off x="1480928" y="3913308"/>
            <a:ext cx="1765227" cy="523220"/>
          </a:xfrm>
          <a:prstGeom prst="rect">
            <a:avLst/>
          </a:prstGeom>
          <a:solidFill>
            <a:srgbClr val="001279"/>
          </a:solidFill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AA9563-27D0-100D-273B-340E05C82A90}"/>
              </a:ext>
            </a:extLst>
          </p:cNvPr>
          <p:cNvSpPr txBox="1"/>
          <p:nvPr/>
        </p:nvSpPr>
        <p:spPr>
          <a:xfrm>
            <a:off x="179290" y="2251972"/>
            <a:ext cx="306686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Anomaly Detection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DB46D6B-F228-BA3E-4318-BDC0D310E590}"/>
              </a:ext>
            </a:extLst>
          </p:cNvPr>
          <p:cNvCxnSpPr>
            <a:cxnSpLocks/>
            <a:stCxn id="3" idx="4"/>
            <a:endCxn id="27" idx="3"/>
          </p:cNvCxnSpPr>
          <p:nvPr/>
        </p:nvCxnSpPr>
        <p:spPr>
          <a:xfrm rot="10800000" flipV="1">
            <a:off x="3246156" y="3801798"/>
            <a:ext cx="1949845" cy="3731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65D22AA-A926-D398-298A-7C220EE69543}"/>
              </a:ext>
            </a:extLst>
          </p:cNvPr>
          <p:cNvCxnSpPr>
            <a:cxnSpLocks/>
            <a:stCxn id="3" idx="5"/>
            <a:endCxn id="28" idx="3"/>
          </p:cNvCxnSpPr>
          <p:nvPr/>
        </p:nvCxnSpPr>
        <p:spPr>
          <a:xfrm rot="10800000">
            <a:off x="3246156" y="2513582"/>
            <a:ext cx="1949845" cy="5426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64EBB0-56B9-A42D-7F67-E52339B55292}"/>
              </a:ext>
            </a:extLst>
          </p:cNvPr>
          <p:cNvSpPr txBox="1"/>
          <p:nvPr/>
        </p:nvSpPr>
        <p:spPr>
          <a:xfrm>
            <a:off x="1557872" y="5574645"/>
            <a:ext cx="1688283" cy="523220"/>
          </a:xfrm>
          <a:prstGeom prst="rect">
            <a:avLst/>
          </a:prstGeom>
          <a:solidFill>
            <a:srgbClr val="001279"/>
          </a:solidFill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Clustering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DE7C709-5BA1-B9DF-B82A-4BE999C904AE}"/>
              </a:ext>
            </a:extLst>
          </p:cNvPr>
          <p:cNvCxnSpPr>
            <a:cxnSpLocks/>
            <a:stCxn id="3" idx="3"/>
            <a:endCxn id="40" idx="3"/>
          </p:cNvCxnSpPr>
          <p:nvPr/>
        </p:nvCxnSpPr>
        <p:spPr>
          <a:xfrm rot="5400000">
            <a:off x="3731052" y="3844104"/>
            <a:ext cx="1507255" cy="2477047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10D0F87-75E6-6D2D-2927-5279F9CC72EA}"/>
              </a:ext>
            </a:extLst>
          </p:cNvPr>
          <p:cNvSpPr txBox="1"/>
          <p:nvPr/>
        </p:nvSpPr>
        <p:spPr>
          <a:xfrm>
            <a:off x="8250142" y="2249573"/>
            <a:ext cx="24352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Recommenders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4E41D33-9204-013C-F6C3-90478C748A3C}"/>
              </a:ext>
            </a:extLst>
          </p:cNvPr>
          <p:cNvCxnSpPr>
            <a:cxnSpLocks/>
            <a:stCxn id="3" idx="0"/>
            <a:endCxn id="44" idx="1"/>
          </p:cNvCxnSpPr>
          <p:nvPr/>
        </p:nvCxnSpPr>
        <p:spPr>
          <a:xfrm flipV="1">
            <a:off x="6996000" y="2511183"/>
            <a:ext cx="1254142" cy="5450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782EC01-C3D9-F103-DE3E-AF21190034A3}"/>
              </a:ext>
            </a:extLst>
          </p:cNvPr>
          <p:cNvSpPr txBox="1"/>
          <p:nvPr/>
        </p:nvSpPr>
        <p:spPr>
          <a:xfrm>
            <a:off x="8250142" y="3912109"/>
            <a:ext cx="3762568" cy="523220"/>
          </a:xfrm>
          <a:prstGeom prst="rect">
            <a:avLst/>
          </a:prstGeom>
          <a:solidFill>
            <a:srgbClr val="001279"/>
          </a:solidFill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Multiclass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83F9B9-BB7C-C420-6A9B-F317D55DA2E4}"/>
              </a:ext>
            </a:extLst>
          </p:cNvPr>
          <p:cNvSpPr txBox="1"/>
          <p:nvPr/>
        </p:nvSpPr>
        <p:spPr>
          <a:xfrm>
            <a:off x="8250142" y="5574645"/>
            <a:ext cx="3748142" cy="523220"/>
          </a:xfrm>
          <a:prstGeom prst="rect">
            <a:avLst/>
          </a:prstGeom>
          <a:solidFill>
            <a:srgbClr val="001279"/>
          </a:solidFill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Two-class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E39327-C52C-8475-5895-C91D6CD010F2}"/>
              </a:ext>
            </a:extLst>
          </p:cNvPr>
          <p:cNvSpPr txBox="1"/>
          <p:nvPr/>
        </p:nvSpPr>
        <p:spPr>
          <a:xfrm>
            <a:off x="8250142" y="587037"/>
            <a:ext cx="31614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Image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A453B67F-A875-0C46-C285-86C4C9F0FDF6}"/>
              </a:ext>
            </a:extLst>
          </p:cNvPr>
          <p:cNvCxnSpPr>
            <a:cxnSpLocks/>
            <a:stCxn id="3" idx="1"/>
            <a:endCxn id="60" idx="1"/>
          </p:cNvCxnSpPr>
          <p:nvPr/>
        </p:nvCxnSpPr>
        <p:spPr>
          <a:xfrm>
            <a:off x="6996000" y="3801798"/>
            <a:ext cx="1254142" cy="3719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869DA77-9ECA-C870-423D-94534421D0DA}"/>
              </a:ext>
            </a:extLst>
          </p:cNvPr>
          <p:cNvCxnSpPr>
            <a:cxnSpLocks/>
            <a:stCxn id="3" idx="2"/>
            <a:endCxn id="61" idx="1"/>
          </p:cNvCxnSpPr>
          <p:nvPr/>
        </p:nvCxnSpPr>
        <p:spPr>
          <a:xfrm rot="16200000" flipH="1">
            <a:off x="6605843" y="4191955"/>
            <a:ext cx="1507255" cy="1781344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2CF006C-1A0B-6769-39BE-940AC85A82DE}"/>
              </a:ext>
            </a:extLst>
          </p:cNvPr>
          <p:cNvCxnSpPr>
            <a:cxnSpLocks/>
            <a:stCxn id="3" idx="7"/>
            <a:endCxn id="62" idx="1"/>
          </p:cNvCxnSpPr>
          <p:nvPr/>
        </p:nvCxnSpPr>
        <p:spPr>
          <a:xfrm rot="5400000" flipH="1" flipV="1">
            <a:off x="6519294" y="798152"/>
            <a:ext cx="1680353" cy="1781344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27803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CFE8-1B8A-76E0-F271-4B6C53A3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E6693-D18F-7D10-D721-48C99319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077038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tagon 2">
            <a:extLst>
              <a:ext uri="{FF2B5EF4-FFF2-40B4-BE49-F238E27FC236}">
                <a16:creationId xmlns:a16="http://schemas.microsoft.com/office/drawing/2014/main" id="{154951FC-394C-08B1-538F-EC3A56AE4777}"/>
              </a:ext>
            </a:extLst>
          </p:cNvPr>
          <p:cNvSpPr>
            <a:spLocks noChangeAspect="1"/>
          </p:cNvSpPr>
          <p:nvPr/>
        </p:nvSpPr>
        <p:spPr>
          <a:xfrm>
            <a:off x="5196000" y="2529000"/>
            <a:ext cx="1800000" cy="1800000"/>
          </a:xfrm>
          <a:prstGeom prst="octagon">
            <a:avLst/>
          </a:prstGeom>
          <a:solidFill>
            <a:srgbClr val="7A4AAA"/>
          </a:solidFill>
          <a:ln>
            <a:solidFill>
              <a:srgbClr val="7B4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Purpose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98A50F-E150-8B17-89E9-3FAC1E2E257B}"/>
              </a:ext>
            </a:extLst>
          </p:cNvPr>
          <p:cNvSpPr txBox="1"/>
          <p:nvPr/>
        </p:nvSpPr>
        <p:spPr>
          <a:xfrm>
            <a:off x="881405" y="590636"/>
            <a:ext cx="2364750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Text Analytics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9F678F0-5EBF-BE63-90BD-90E0630BE904}"/>
              </a:ext>
            </a:extLst>
          </p:cNvPr>
          <p:cNvCxnSpPr>
            <a:cxnSpLocks/>
            <a:stCxn id="3" idx="6"/>
            <a:endCxn id="22" idx="3"/>
          </p:cNvCxnSpPr>
          <p:nvPr/>
        </p:nvCxnSpPr>
        <p:spPr>
          <a:xfrm rot="16200000" flipV="1">
            <a:off x="3646302" y="452099"/>
            <a:ext cx="1676754" cy="2477047"/>
          </a:xfrm>
          <a:prstGeom prst="bentConnector2">
            <a:avLst/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C56D7B-9D5E-5CF1-0D53-8EC9AB40DDDD}"/>
              </a:ext>
            </a:extLst>
          </p:cNvPr>
          <p:cNvSpPr txBox="1"/>
          <p:nvPr/>
        </p:nvSpPr>
        <p:spPr>
          <a:xfrm>
            <a:off x="1480928" y="3913308"/>
            <a:ext cx="17652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AA9563-27D0-100D-273B-340E05C82A90}"/>
              </a:ext>
            </a:extLst>
          </p:cNvPr>
          <p:cNvSpPr txBox="1"/>
          <p:nvPr/>
        </p:nvSpPr>
        <p:spPr>
          <a:xfrm>
            <a:off x="179290" y="2251972"/>
            <a:ext cx="3066865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Anomaly Detection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DB46D6B-F228-BA3E-4318-BDC0D310E590}"/>
              </a:ext>
            </a:extLst>
          </p:cNvPr>
          <p:cNvCxnSpPr>
            <a:cxnSpLocks/>
            <a:stCxn id="3" idx="4"/>
            <a:endCxn id="27" idx="3"/>
          </p:cNvCxnSpPr>
          <p:nvPr/>
        </p:nvCxnSpPr>
        <p:spPr>
          <a:xfrm rot="10800000" flipV="1">
            <a:off x="3246156" y="3801798"/>
            <a:ext cx="1949845" cy="3731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65D22AA-A926-D398-298A-7C220EE69543}"/>
              </a:ext>
            </a:extLst>
          </p:cNvPr>
          <p:cNvCxnSpPr>
            <a:cxnSpLocks/>
            <a:stCxn id="3" idx="5"/>
            <a:endCxn id="28" idx="3"/>
          </p:cNvCxnSpPr>
          <p:nvPr/>
        </p:nvCxnSpPr>
        <p:spPr>
          <a:xfrm rot="10800000">
            <a:off x="3246156" y="2513582"/>
            <a:ext cx="1949845" cy="5426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64EBB0-56B9-A42D-7F67-E52339B55292}"/>
              </a:ext>
            </a:extLst>
          </p:cNvPr>
          <p:cNvSpPr txBox="1"/>
          <p:nvPr/>
        </p:nvSpPr>
        <p:spPr>
          <a:xfrm>
            <a:off x="1557872" y="5574645"/>
            <a:ext cx="168828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Clustering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DE7C709-5BA1-B9DF-B82A-4BE999C904AE}"/>
              </a:ext>
            </a:extLst>
          </p:cNvPr>
          <p:cNvCxnSpPr>
            <a:cxnSpLocks/>
            <a:stCxn id="3" idx="3"/>
            <a:endCxn id="40" idx="3"/>
          </p:cNvCxnSpPr>
          <p:nvPr/>
        </p:nvCxnSpPr>
        <p:spPr>
          <a:xfrm rot="5400000">
            <a:off x="3731052" y="3844104"/>
            <a:ext cx="1507255" cy="2477047"/>
          </a:xfrm>
          <a:prstGeom prst="bentConnector2">
            <a:avLst/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10D0F87-75E6-6D2D-2927-5279F9CC72EA}"/>
              </a:ext>
            </a:extLst>
          </p:cNvPr>
          <p:cNvSpPr txBox="1"/>
          <p:nvPr/>
        </p:nvSpPr>
        <p:spPr>
          <a:xfrm>
            <a:off x="8250142" y="2249573"/>
            <a:ext cx="2435282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Recommenders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4E41D33-9204-013C-F6C3-90478C748A3C}"/>
              </a:ext>
            </a:extLst>
          </p:cNvPr>
          <p:cNvCxnSpPr>
            <a:cxnSpLocks/>
            <a:stCxn id="3" idx="0"/>
            <a:endCxn id="44" idx="1"/>
          </p:cNvCxnSpPr>
          <p:nvPr/>
        </p:nvCxnSpPr>
        <p:spPr>
          <a:xfrm flipV="1">
            <a:off x="6996000" y="2511183"/>
            <a:ext cx="1254142" cy="545019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782EC01-C3D9-F103-DE3E-AF21190034A3}"/>
              </a:ext>
            </a:extLst>
          </p:cNvPr>
          <p:cNvSpPr txBox="1"/>
          <p:nvPr/>
        </p:nvSpPr>
        <p:spPr>
          <a:xfrm>
            <a:off x="8250142" y="3912109"/>
            <a:ext cx="3762568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Multiclass Classification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83F9B9-BB7C-C420-6A9B-F317D55DA2E4}"/>
              </a:ext>
            </a:extLst>
          </p:cNvPr>
          <p:cNvSpPr txBox="1"/>
          <p:nvPr/>
        </p:nvSpPr>
        <p:spPr>
          <a:xfrm>
            <a:off x="8250142" y="5574645"/>
            <a:ext cx="3748142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Two-class Classification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E39327-C52C-8475-5895-C91D6CD010F2}"/>
              </a:ext>
            </a:extLst>
          </p:cNvPr>
          <p:cNvSpPr txBox="1"/>
          <p:nvPr/>
        </p:nvSpPr>
        <p:spPr>
          <a:xfrm>
            <a:off x="8250142" y="587037"/>
            <a:ext cx="3161443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Image Classification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A453B67F-A875-0C46-C285-86C4C9F0FDF6}"/>
              </a:ext>
            </a:extLst>
          </p:cNvPr>
          <p:cNvCxnSpPr>
            <a:cxnSpLocks/>
            <a:stCxn id="3" idx="1"/>
            <a:endCxn id="60" idx="1"/>
          </p:cNvCxnSpPr>
          <p:nvPr/>
        </p:nvCxnSpPr>
        <p:spPr>
          <a:xfrm>
            <a:off x="6996000" y="3801798"/>
            <a:ext cx="1254142" cy="3719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869DA77-9ECA-C870-423D-94534421D0DA}"/>
              </a:ext>
            </a:extLst>
          </p:cNvPr>
          <p:cNvCxnSpPr>
            <a:cxnSpLocks/>
            <a:stCxn id="3" idx="2"/>
            <a:endCxn id="61" idx="1"/>
          </p:cNvCxnSpPr>
          <p:nvPr/>
        </p:nvCxnSpPr>
        <p:spPr>
          <a:xfrm rot="16200000" flipH="1">
            <a:off x="6605843" y="4191955"/>
            <a:ext cx="1507255" cy="1781344"/>
          </a:xfrm>
          <a:prstGeom prst="bentConnector2">
            <a:avLst/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2CF006C-1A0B-6769-39BE-940AC85A82DE}"/>
              </a:ext>
            </a:extLst>
          </p:cNvPr>
          <p:cNvCxnSpPr>
            <a:cxnSpLocks/>
            <a:stCxn id="3" idx="7"/>
            <a:endCxn id="62" idx="1"/>
          </p:cNvCxnSpPr>
          <p:nvPr/>
        </p:nvCxnSpPr>
        <p:spPr>
          <a:xfrm rot="5400000" flipH="1" flipV="1">
            <a:off x="6519294" y="798152"/>
            <a:ext cx="1680353" cy="1781344"/>
          </a:xfrm>
          <a:prstGeom prst="bentConnector2">
            <a:avLst/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51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1AE00-C7C4-DEDE-D051-41246EFEDCB5}"/>
              </a:ext>
            </a:extLst>
          </p:cNvPr>
          <p:cNvSpPr txBox="1"/>
          <p:nvPr/>
        </p:nvSpPr>
        <p:spPr>
          <a:xfrm>
            <a:off x="4716455" y="3013501"/>
            <a:ext cx="275909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4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Clustering</a:t>
            </a:r>
            <a:endParaRPr lang="en-JP" sz="4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63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CC378E-3021-063F-DEF1-C86A61481981}"/>
              </a:ext>
            </a:extLst>
          </p:cNvPr>
          <p:cNvSpPr txBox="1"/>
          <p:nvPr/>
        </p:nvSpPr>
        <p:spPr>
          <a:xfrm>
            <a:off x="356191" y="366623"/>
            <a:ext cx="1147961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Climate is characterized by nonlinearity and high dimensionality </a:t>
            </a:r>
          </a:p>
          <a:p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Challenges: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reducing dimensionality of the system,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finding the most important patterns explaining the variations. </a:t>
            </a:r>
          </a:p>
          <a:p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Techniques to extract coherent patterns: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Empirical Orthogonal Functions (EOF): </a:t>
            </a:r>
            <a:r>
              <a:rPr lang="en-US" sz="2800" i="1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Preisendorfer</a:t>
            </a:r>
            <a:r>
              <a:rPr lang="en-US" sz="2800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(1988)</a:t>
            </a:r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Singular Value Decomposition (SVD): </a:t>
            </a:r>
            <a:r>
              <a:rPr lang="en-US" sz="2800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Wallace et al. (1992)</a:t>
            </a:r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K-means: </a:t>
            </a:r>
            <a:r>
              <a:rPr lang="en-US" sz="2800" i="1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Fauchereau</a:t>
            </a:r>
            <a:r>
              <a:rPr lang="en-US" sz="2800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et al. (2009) </a:t>
            </a:r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Canonical Correlation Analysis (CCA): </a:t>
            </a:r>
            <a:r>
              <a:rPr lang="en-US" sz="2800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Barnett and </a:t>
            </a:r>
            <a:r>
              <a:rPr lang="en-US" sz="2800" i="1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Preisendorfer</a:t>
            </a:r>
            <a:r>
              <a:rPr lang="en-US" sz="2800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(1987)</a:t>
            </a:r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Independent Component Analysis (ICA): </a:t>
            </a:r>
            <a:r>
              <a:rPr lang="en-US" sz="2800" i="1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Basak</a:t>
            </a:r>
            <a:r>
              <a:rPr lang="en-US" sz="2800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et al. (2004)</a:t>
            </a: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Self-Organizing Map (SOM)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25851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0D9888-19A8-827E-5260-C5487FAEB7B9}"/>
              </a:ext>
            </a:extLst>
          </p:cNvPr>
          <p:cNvSpPr txBox="1"/>
          <p:nvPr/>
        </p:nvSpPr>
        <p:spPr>
          <a:xfrm>
            <a:off x="356191" y="366623"/>
            <a:ext cx="1147961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Climate is characterized by nonlinearity and high dimensionality </a:t>
            </a:r>
          </a:p>
          <a:p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Challenges: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reducing dimensionality of the system,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finding the most important patterns explaining the variations. </a:t>
            </a:r>
          </a:p>
          <a:p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Techniques to extract coherent patterns: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Empirical Orthogonal Functions (EOF)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Singular Value Decomposition (SVD)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Canonical Correlation Analysis (CCA)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Independent Component Analysis (ICA)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</a:t>
            </a:r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Self-Organizing Map (SOM)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83415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0D9888-19A8-827E-5260-C5487FAEB7B9}"/>
              </a:ext>
            </a:extLst>
          </p:cNvPr>
          <p:cNvSpPr txBox="1"/>
          <p:nvPr/>
        </p:nvSpPr>
        <p:spPr>
          <a:xfrm>
            <a:off x="356191" y="366623"/>
            <a:ext cx="1147961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Climate is characterized by nonlinearity and high dimensionality </a:t>
            </a:r>
          </a:p>
          <a:p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Challenges: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reducing dimensionality of the system,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finding the most important patterns explaining the variations. </a:t>
            </a:r>
          </a:p>
          <a:p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Techniques to extract coherent patterns: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>
                    <a:lumMod val="25000"/>
                  </a:schemeClr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Empirical Orthogonal Functions (EOF)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>
                    <a:lumMod val="25000"/>
                  </a:schemeClr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Singular Value Decomposition (SVD)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>
                    <a:lumMod val="25000"/>
                  </a:schemeClr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Canonical Correlation Analysis (CCA)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>
                    <a:lumMod val="25000"/>
                  </a:schemeClr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Independent Component Analysis (ICA)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chemeClr val="accent2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US" sz="2800">
                <a:solidFill>
                  <a:schemeClr val="accent2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</a:t>
            </a:r>
            <a:endParaRPr lang="en-US" sz="2800">
              <a:solidFill>
                <a:schemeClr val="accent2"/>
              </a:solidFill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2"/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Self-Organizing Map (SOM)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...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F8A34C5-EEC6-3077-DEB4-DE93E126E51E}"/>
              </a:ext>
            </a:extLst>
          </p:cNvPr>
          <p:cNvSpPr/>
          <p:nvPr/>
        </p:nvSpPr>
        <p:spPr>
          <a:xfrm>
            <a:off x="5381469" y="5156616"/>
            <a:ext cx="224852" cy="959371"/>
          </a:xfrm>
          <a:prstGeom prst="rightBrac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A4D8D-C081-DCE7-674F-C534A793013C}"/>
              </a:ext>
            </a:extLst>
          </p:cNvPr>
          <p:cNvSpPr txBox="1"/>
          <p:nvPr/>
        </p:nvSpPr>
        <p:spPr>
          <a:xfrm>
            <a:off x="5901128" y="5405468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>
                <a:solidFill>
                  <a:schemeClr val="accent2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275785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43C13699-6609-81E9-AEB6-B128A4D3432D}"/>
              </a:ext>
            </a:extLst>
          </p:cNvPr>
          <p:cNvSpPr/>
          <p:nvPr/>
        </p:nvSpPr>
        <p:spPr>
          <a:xfrm>
            <a:off x="225237" y="0"/>
            <a:ext cx="11741526" cy="682712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598"/>
              </a:spcAft>
              <a:buNone/>
              <a:tabLst/>
            </a:pPr>
            <a:r>
              <a:rPr lang="en-US" sz="2400" b="0" i="0" u="sng" strike="noStrike" kern="1200">
                <a:ln>
                  <a:noFill/>
                </a:ln>
                <a:uFillTx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data</a:t>
            </a: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For the period 1980-2009, daily OLR (</a:t>
            </a:r>
            <a:r>
              <a:rPr lang="en-US" sz="2400" b="0" i="1" u="none" strike="noStrike" kern="1200" err="1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Liebmann</a:t>
            </a:r>
            <a:r>
              <a:rPr lang="en-US" sz="2400" b="0" i="1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and Smith 1996</a:t>
            </a: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 filtered with a 20-100-day </a:t>
            </a:r>
            <a:r>
              <a:rPr lang="en-US" sz="2400" b="0" i="0" u="none" strike="noStrike" kern="1200" err="1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Lanczos</a:t>
            </a: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bandpass filter (</a:t>
            </a:r>
            <a:r>
              <a:rPr lang="en-US" sz="2400" b="0" i="1" u="none" strike="noStrike" kern="1200" err="1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Duchon</a:t>
            </a:r>
            <a:r>
              <a:rPr lang="en-US" sz="2400" b="0" i="1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1979</a:t>
            </a: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</a:t>
            </a:r>
            <a:r>
              <a:rPr lang="en-US" sz="2400" b="0" i="1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CLIVAR MJO Workgroup 2009</a:t>
            </a: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), over the tropical region (0 – 360, 17.5°S – 22.5°N),</a:t>
            </a: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5-day anomalies from January to December (73 pentads) x 30 years,</a:t>
            </a: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R="0" lvl="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tabLst/>
            </a:pPr>
            <a:endParaRPr lang="en-US" sz="24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As a result, a matrix consisting of 2448 grid points and 2190 pentads of data.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1919CE32-8811-2651-4727-FB6DDFEA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4865" y="1892595"/>
            <a:ext cx="11942270" cy="163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9BEAB-5653-5A43-4C78-6C89906276D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91000" y="4586298"/>
            <a:ext cx="9810000" cy="163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301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1DC07F-5A6C-AFEC-F087-2D7DEBE28B74}"/>
              </a:ext>
            </a:extLst>
          </p:cNvPr>
          <p:cNvSpPr txBox="1"/>
          <p:nvPr/>
        </p:nvSpPr>
        <p:spPr>
          <a:xfrm>
            <a:off x="291214" y="2044006"/>
            <a:ext cx="11609572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Unsupervised artificial neural network, used to produce a low-dimensional representation of high-dimensional datasets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Several description of an algorithmic clustering </a:t>
            </a: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 the 1950’s by different independent researches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Official first</a:t>
            </a: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description by </a:t>
            </a:r>
            <a:r>
              <a:rPr lang="en-US" sz="2400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H. Steinhaus</a:t>
            </a: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in 1956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Term ”</a:t>
            </a:r>
            <a:r>
              <a:rPr lang="en-US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-means” coined in 196</a:t>
            </a:r>
            <a:r>
              <a:rPr lang="en-US" altLang="ja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7 by </a:t>
            </a:r>
            <a:r>
              <a:rPr lang="en-US" altLang="ja-JP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J. MacQueen</a:t>
            </a:r>
            <a:endParaRPr lang="en-US" sz="2400" i="1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44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E827B2-2B24-B0BB-E03E-3BBADF728562}"/>
              </a:ext>
            </a:extLst>
          </p:cNvPr>
          <p:cNvSpPr txBox="1"/>
          <p:nvPr/>
        </p:nvSpPr>
        <p:spPr>
          <a:xfrm>
            <a:off x="0" y="26585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4400" cap="small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Some Useful Concepts</a:t>
            </a:r>
          </a:p>
        </p:txBody>
      </p:sp>
    </p:spTree>
    <p:extLst>
      <p:ext uri="{BB962C8B-B14F-4D97-AF65-F5344CB8AC3E}">
        <p14:creationId xmlns:p14="http://schemas.microsoft.com/office/powerpoint/2010/main" val="485768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46CF4C44-235B-2446-C4E9-F605ABB104C8}"/>
              </a:ext>
            </a:extLst>
          </p:cNvPr>
          <p:cNvSpPr/>
          <p:nvPr/>
        </p:nvSpPr>
        <p:spPr>
          <a:xfrm>
            <a:off x="476476" y="181726"/>
            <a:ext cx="10159361" cy="13410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Deciding the number of classes,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Initializing to random centers,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>
                <a:latin typeface="CMU Sans Serif" pitchFamily="34"/>
                <a:ea typeface="Arial Unicode MS" pitchFamily="2"/>
                <a:cs typeface="Arial Unicode MS" pitchFamily="2"/>
              </a:rPr>
              <a:t>Minimizing the intra-class variance and maximizing the inter-class variance</a:t>
            </a:r>
            <a:endParaRPr lang="en-US" sz="2400" b="0" i="0" u="none" strike="noStrike" kern="1200">
              <a:ln>
                <a:noFill/>
              </a:ln>
              <a:latin typeface="CMU Sans Serif" pitchFamily="34"/>
              <a:ea typeface="Arial Unicode MS" pitchFamily="2"/>
              <a:cs typeface="Arial Unicode MS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69F56-2388-D00B-8562-CF53A068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073" y="1682818"/>
            <a:ext cx="3757394" cy="2850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EB9BE-E92A-4CE9-D785-5FB4FB4C1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470" y="1682818"/>
            <a:ext cx="3757395" cy="28503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86484D-ECDB-D008-12E4-A8599C646600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5429467" y="3107986"/>
            <a:ext cx="137300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13CFC84-C5A6-D930-5916-6B7BAD3D7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022239"/>
              </p:ext>
            </p:extLst>
          </p:nvPr>
        </p:nvGraphicFramePr>
        <p:xfrm>
          <a:off x="3305657" y="4677739"/>
          <a:ext cx="5580686" cy="2016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2826">
                  <a:extLst>
                    <a:ext uri="{9D8B030D-6E8A-4147-A177-3AD203B41FA5}">
                      <a16:colId xmlns:a16="http://schemas.microsoft.com/office/drawing/2014/main" val="4032195393"/>
                    </a:ext>
                  </a:extLst>
                </a:gridCol>
                <a:gridCol w="3997860">
                  <a:extLst>
                    <a:ext uri="{9D8B030D-6E8A-4147-A177-3AD203B41FA5}">
                      <a16:colId xmlns:a16="http://schemas.microsoft.com/office/drawing/2014/main" val="78180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42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Lloyd/</a:t>
                      </a:r>
                      <a:r>
                        <a:rPr lang="en-US" sz="2400" kern="1200" err="1">
                          <a:solidFill>
                            <a:schemeClr val="dk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Forgy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MacQueen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Hartigan-Wong</a:t>
                      </a:r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 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53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Number of clusters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34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91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9FFD6A-81C6-8ECB-3B43-CFE60CE96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63" b="39016"/>
          <a:stretch/>
        </p:blipFill>
        <p:spPr>
          <a:xfrm>
            <a:off x="270739" y="252191"/>
            <a:ext cx="11522999" cy="1872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E01BC-2C9F-5A91-E276-972B049F1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63" b="39016"/>
          <a:stretch/>
        </p:blipFill>
        <p:spPr>
          <a:xfrm>
            <a:off x="270739" y="2649074"/>
            <a:ext cx="11523000" cy="187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BF85CB-74FC-B46D-E656-E53921409764}"/>
              </a:ext>
            </a:extLst>
          </p:cNvPr>
          <p:cNvSpPr txBox="1"/>
          <p:nvPr/>
        </p:nvSpPr>
        <p:spPr>
          <a:xfrm>
            <a:off x="3238845" y="5432611"/>
            <a:ext cx="558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How to choose the optimal number for </a:t>
            </a:r>
            <a:r>
              <a:rPr lang="en-JP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737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15E3ECA-36B5-63EC-F355-AFEEEF8E0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732198"/>
              </p:ext>
            </p:extLst>
          </p:nvPr>
        </p:nvGraphicFramePr>
        <p:xfrm>
          <a:off x="1316196" y="1600200"/>
          <a:ext cx="9559608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23584">
                  <a:extLst>
                    <a:ext uri="{9D8B030D-6E8A-4147-A177-3AD203B41FA5}">
                      <a16:colId xmlns:a16="http://schemas.microsoft.com/office/drawing/2014/main" val="3425213864"/>
                    </a:ext>
                  </a:extLst>
                </a:gridCol>
                <a:gridCol w="5836024">
                  <a:extLst>
                    <a:ext uri="{9D8B030D-6E8A-4147-A177-3AD203B41FA5}">
                      <a16:colId xmlns:a16="http://schemas.microsoft.com/office/drawing/2014/main" val="3771179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1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average silhouette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Measures of how similar an object is to its own cluster (cohesion) compared to other clusters (separation). Closer to +1 is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86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total within sum of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measures the total variability of the observations within each cluster. Smaller is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110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gap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Indicates where the biggest jump in within-cluster distance occurred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45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4507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E7AF36-8A04-E58B-7AFA-00AD3EF17072}"/>
              </a:ext>
            </a:extLst>
          </p:cNvPr>
          <p:cNvSpPr txBox="1"/>
          <p:nvPr/>
        </p:nvSpPr>
        <p:spPr>
          <a:xfrm>
            <a:off x="0" y="26585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4400" cap="small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1333061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631835-73AA-45D8-1458-8763624A7532}"/>
              </a:ext>
            </a:extLst>
          </p:cNvPr>
          <p:cNvSpPr txBox="1"/>
          <p:nvPr/>
        </p:nvSpPr>
        <p:spPr>
          <a:xfrm>
            <a:off x="6485860" y="2305615"/>
            <a:ext cx="52086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Fauchereau, N., B. Pohl, C. J. C. Reason, M. Rouault, and Y. Richard, 2009: Recurrent daily OLR patterns in the Southern Africa/Southwest Indian Ocean region, implications for South African rainfall and teleconnections. Clim. Dyn., 32, 575–591, </a:t>
            </a:r>
            <a:r>
              <a:rPr lang="en-JP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2"/>
              </a:rPr>
              <a:t>https://doi.org/10.1007/s00382-008-0426-2</a:t>
            </a:r>
            <a:r>
              <a:rPr lang="en-JP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5A6A5-284D-CB95-F456-A16FB8FA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8" y="175436"/>
            <a:ext cx="5801165" cy="65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64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A167835-A675-B98C-9831-9664BEC1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47" y="299774"/>
            <a:ext cx="8202706" cy="4536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F4E5A-14BF-A195-0310-2E53CB81E4BD}"/>
              </a:ext>
            </a:extLst>
          </p:cNvPr>
          <p:cNvSpPr txBox="1"/>
          <p:nvPr/>
        </p:nvSpPr>
        <p:spPr>
          <a:xfrm>
            <a:off x="1994646" y="5080898"/>
            <a:ext cx="820270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Carvalho, M. J., P. Melo-Gonçalves, J. C. Teixeira, and A. Rocha, 2016: Regionalization of Europe based on a K-Means Cluster Analysis of the climate change of temperatures and precipitation. Physics and Chemistry of the Earth, Parts A/B/C, 94, 22–28, </a:t>
            </a:r>
            <a:r>
              <a:rPr lang="en-JP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3"/>
              </a:rPr>
              <a:t>https://doi.org/10.1016/j.pce.2016.05.001</a:t>
            </a:r>
            <a:r>
              <a:rPr lang="en-JP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00033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AF9C6C1-A550-F7FA-BD66-FF140A9EB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946" y="355973"/>
            <a:ext cx="7214107" cy="44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DC72E1-276B-750C-7968-98EA259070AF}"/>
              </a:ext>
            </a:extLst>
          </p:cNvPr>
          <p:cNvSpPr txBox="1"/>
          <p:nvPr/>
        </p:nvSpPr>
        <p:spPr>
          <a:xfrm>
            <a:off x="2488946" y="5024699"/>
            <a:ext cx="72141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Lou, D., M. Yang, D. Shi, G. Wang, W. Ullah, Y. Chai, and Y. Chen, 2021: K-Means and C4.5 Decision Tree Based Prediction of Long-Term Precipitation Variability in the Poyang Lake Basin, China. </a:t>
            </a:r>
            <a:r>
              <a:rPr lang="en-US" sz="2000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Atmosphere</a:t>
            </a:r>
            <a:r>
              <a:rPr lang="en-US" sz="20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</a:t>
            </a:r>
            <a:r>
              <a:rPr lang="en-US" sz="2000" b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12</a:t>
            </a:r>
            <a:r>
              <a:rPr lang="en-US" sz="20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834, </a:t>
            </a:r>
            <a:r>
              <a:rPr lang="en-US" sz="20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3"/>
              </a:rPr>
              <a:t>https://doi.org/10.3390/atmos12070834</a:t>
            </a:r>
            <a:r>
              <a:rPr lang="en-US" sz="20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35433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790CB1-9524-618A-0AC9-DA868A430B9B}"/>
              </a:ext>
            </a:extLst>
          </p:cNvPr>
          <p:cNvSpPr txBox="1"/>
          <p:nvPr/>
        </p:nvSpPr>
        <p:spPr>
          <a:xfrm>
            <a:off x="291214" y="181958"/>
            <a:ext cx="1160957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Another unsupervised artificial neural network, used to produce a low-dimensional representation of high-dimensional datasets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Developed by Prof. </a:t>
            </a:r>
            <a:r>
              <a:rPr lang="en-US" sz="2400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Teuvo</a:t>
            </a: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Kohonen in the early 1980s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First application area of the SOM was speech recognition and speech-to-text transformation: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endParaRPr lang="en-US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endParaRPr lang="en-US" sz="24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endParaRPr lang="en-US" sz="24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endParaRPr lang="en-US" sz="24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It follows the spatially ordered line detectors of </a:t>
            </a:r>
            <a:r>
              <a:rPr lang="en-US" sz="2400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von der </a:t>
            </a:r>
            <a:r>
              <a:rPr lang="en-US" sz="2400" i="1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Malsburg</a:t>
            </a: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(1973) and the neural field model of </a:t>
            </a:r>
            <a:r>
              <a:rPr lang="en-US" sz="2400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Amari</a:t>
            </a: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(1980)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System model composed of at two interacting subsystems of different nature: </a:t>
            </a:r>
            <a:b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	- competitive neural network </a:t>
            </a:r>
            <a:b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 sz="24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	- local synaptic plasticity of the neurons in learning modified by the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34313-C42F-3809-0AEB-B56C8D2A4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116" y="2082801"/>
            <a:ext cx="8243231" cy="2375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A8EC8-FBE3-2CF2-7F5A-32CC0A6D9127}"/>
              </a:ext>
            </a:extLst>
          </p:cNvPr>
          <p:cNvSpPr txBox="1"/>
          <p:nvPr/>
        </p:nvSpPr>
        <p:spPr>
          <a:xfrm>
            <a:off x="632827" y="2594350"/>
            <a:ext cx="2274289" cy="1864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Aft>
                <a:spcPts val="600"/>
              </a:spcAft>
              <a:buNone/>
              <a:tabLst/>
            </a:pPr>
            <a:r>
              <a:rPr lang="en-GB" sz="1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Left: Models of acoustic spectra of Finnish phonemes, organized on an SOM</a:t>
            </a:r>
            <a:endParaRPr lang="en-GB" sz="1400">
              <a:latin typeface="CMU Sans Serif" pitchFamily="34"/>
              <a:ea typeface="Arial Unicode MS" pitchFamily="2"/>
              <a:cs typeface="Arial Unicode MS" pitchFamily="2"/>
            </a:endParaRPr>
          </a:p>
          <a:p>
            <a:pPr lvl="0" algn="ctr" hangingPunct="0">
              <a:spcAft>
                <a:spcPts val="600"/>
              </a:spcAft>
            </a:pPr>
            <a:r>
              <a:rPr lang="en-GB" sz="1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Right: </a:t>
            </a:r>
            <a:r>
              <a:rPr lang="en-GB" sz="1400">
                <a:latin typeface="CMU Sans Serif" pitchFamily="34"/>
                <a:ea typeface="Arial Unicode MS" pitchFamily="2"/>
                <a:cs typeface="Arial Unicode MS" pitchFamily="2"/>
              </a:rPr>
              <a:t>Calibration of the models into phonemic classes</a:t>
            </a:r>
            <a:endParaRPr lang="en-GB" sz="1400" b="0" i="0" u="none" strike="noStrike" kern="1200">
              <a:ln>
                <a:noFill/>
              </a:ln>
              <a:latin typeface="CMU Sans Serif" pitchFamily="34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82117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46CF4C44-235B-2446-C4E9-F605ABB104C8}"/>
              </a:ext>
            </a:extLst>
          </p:cNvPr>
          <p:cNvSpPr/>
          <p:nvPr/>
        </p:nvSpPr>
        <p:spPr>
          <a:xfrm>
            <a:off x="437074" y="104663"/>
            <a:ext cx="10890651" cy="183345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598"/>
              </a:spcAft>
              <a:buNone/>
              <a:tabLst/>
            </a:pPr>
            <a:r>
              <a:rPr lang="en-US" sz="2400" b="0" i="0" u="sng" strike="noStrike" kern="1200">
                <a:ln>
                  <a:noFill/>
                </a:ln>
                <a:uFillTx/>
                <a:latin typeface="CMU Sans Serif" pitchFamily="34"/>
                <a:ea typeface="Arial Unicode MS" pitchFamily="2"/>
                <a:cs typeface="Arial Unicode MS" pitchFamily="2"/>
              </a:rPr>
              <a:t>Random initialization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Deciding the dimension for the two-dimensional SOM array,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Initializing to random values,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Each node will finally represent a pattern of OLR anomalies in the study region.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68CCA21-9FAB-F112-A93A-DB02F1325162}"/>
              </a:ext>
            </a:extLst>
          </p:cNvPr>
          <p:cNvSpPr/>
          <p:nvPr/>
        </p:nvSpPr>
        <p:spPr>
          <a:xfrm>
            <a:off x="5019206" y="4789714"/>
            <a:ext cx="2153581" cy="440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4x4 Kohonen 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43E002-1FF6-4775-B11A-2048A0F54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7" b="38201"/>
          <a:stretch/>
        </p:blipFill>
        <p:spPr>
          <a:xfrm>
            <a:off x="107689" y="2540000"/>
            <a:ext cx="11976616" cy="22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17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2C1D2F-2925-9624-C17F-AC0595663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7" b="38201"/>
          <a:stretch/>
        </p:blipFill>
        <p:spPr>
          <a:xfrm>
            <a:off x="107689" y="2540000"/>
            <a:ext cx="11976616" cy="2249714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46CF4C44-235B-2446-C4E9-F605ABB104C8}"/>
              </a:ext>
            </a:extLst>
          </p:cNvPr>
          <p:cNvSpPr/>
          <p:nvPr/>
        </p:nvSpPr>
        <p:spPr>
          <a:xfrm>
            <a:off x="437074" y="104663"/>
            <a:ext cx="10890651" cy="183345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598"/>
              </a:spcAft>
              <a:buNone/>
              <a:tabLst/>
            </a:pPr>
            <a:r>
              <a:rPr lang="en-US" sz="2400" b="0" i="0" u="sng" strike="noStrike" kern="1200">
                <a:ln>
                  <a:noFill/>
                </a:ln>
                <a:uFillTx/>
                <a:latin typeface="CMU Sans Serif" pitchFamily="34"/>
                <a:ea typeface="Arial Unicode MS" pitchFamily="2"/>
                <a:cs typeface="Arial Unicode MS" pitchFamily="2"/>
              </a:rPr>
              <a:t>Random initialization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Deciding the dimension for the two-dimensional SOM array,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Initializing to random values,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Each node will finally represent a pattern of OLR anomalies in the study region.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BF77DFE2-7E58-9A5E-E1C8-FA1BD449435E}"/>
              </a:ext>
            </a:extLst>
          </p:cNvPr>
          <p:cNvSpPr/>
          <p:nvPr/>
        </p:nvSpPr>
        <p:spPr>
          <a:xfrm>
            <a:off x="5019206" y="4789714"/>
            <a:ext cx="2153581" cy="440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4x4 Kohonen Map</a:t>
            </a:r>
          </a:p>
        </p:txBody>
      </p:sp>
    </p:spTree>
    <p:extLst>
      <p:ext uri="{BB962C8B-B14F-4D97-AF65-F5344CB8AC3E}">
        <p14:creationId xmlns:p14="http://schemas.microsoft.com/office/powerpoint/2010/main" val="1649376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8FAA9C-E89E-ABBC-B4E8-366BB7A5B86E}"/>
                  </a:ext>
                </a:extLst>
              </p:cNvPr>
              <p:cNvSpPr txBox="1"/>
              <p:nvPr/>
            </p:nvSpPr>
            <p:spPr>
              <a:xfrm>
                <a:off x="8144180" y="3793368"/>
                <a:ext cx="3047757" cy="13694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JP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1,1,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JP" sz="28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8FAA9C-E89E-ABBC-B4E8-366BB7A5B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80" y="3793368"/>
                <a:ext cx="3047757" cy="1369477"/>
              </a:xfrm>
              <a:prstGeom prst="rect">
                <a:avLst/>
              </a:prstGeom>
              <a:blipFill>
                <a:blip r:embed="rId2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441506-B637-1335-7945-159F33FE44D1}"/>
              </a:ext>
            </a:extLst>
          </p:cNvPr>
          <p:cNvCxnSpPr/>
          <p:nvPr/>
        </p:nvCxnSpPr>
        <p:spPr>
          <a:xfrm>
            <a:off x="5723467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6905B9-AF19-B858-346A-5E74F4DF2E95}"/>
                  </a:ext>
                </a:extLst>
              </p:cNvPr>
              <p:cNvSpPr txBox="1"/>
              <p:nvPr/>
            </p:nvSpPr>
            <p:spPr>
              <a:xfrm>
                <a:off x="1239154" y="4542192"/>
                <a:ext cx="2604303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JP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JP" sz="28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6905B9-AF19-B858-346A-5E74F4DF2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154" y="4542192"/>
                <a:ext cx="2604303" cy="1369477"/>
              </a:xfrm>
              <a:prstGeom prst="rect">
                <a:avLst/>
              </a:prstGeom>
              <a:blipFill>
                <a:blip r:embed="rId3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3D5069-60BE-D01A-B261-D0198A97BA6C}"/>
                  </a:ext>
                </a:extLst>
              </p:cNvPr>
              <p:cNvSpPr txBox="1"/>
              <p:nvPr/>
            </p:nvSpPr>
            <p:spPr>
              <a:xfrm>
                <a:off x="8618075" y="943412"/>
                <a:ext cx="79938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JP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JP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JP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JP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JP" sz="28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3D5069-60BE-D01A-B261-D0198A97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075" y="943412"/>
                <a:ext cx="799386" cy="1587422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9952BF-5F1F-342D-CE45-18CE3099F89A}"/>
                  </a:ext>
                </a:extLst>
              </p:cNvPr>
              <p:cNvSpPr txBox="1"/>
              <p:nvPr/>
            </p:nvSpPr>
            <p:spPr>
              <a:xfrm>
                <a:off x="7314886" y="5162845"/>
                <a:ext cx="3017877" cy="13694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JP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JP" sz="28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9952BF-5F1F-342D-CE45-18CE3099F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6" y="5162845"/>
                <a:ext cx="3017877" cy="1369477"/>
              </a:xfrm>
              <a:prstGeom prst="rect">
                <a:avLst/>
              </a:prstGeom>
              <a:blipFill>
                <a:blip r:embed="rId5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0BA1A9-BCD2-60E7-7753-5B1B8F21DF44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00214E-3603-97C2-3338-1E44CD15E136}"/>
                  </a:ext>
                </a:extLst>
              </p:cNvPr>
              <p:cNvSpPr txBox="1"/>
              <p:nvPr/>
            </p:nvSpPr>
            <p:spPr>
              <a:xfrm>
                <a:off x="2167777" y="1599963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JP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00214E-3603-97C2-3338-1E44CD15E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777" y="1599963"/>
                <a:ext cx="283411" cy="430887"/>
              </a:xfrm>
              <a:prstGeom prst="rect">
                <a:avLst/>
              </a:prstGeom>
              <a:blipFill>
                <a:blip r:embed="rId6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70FF3E-DC41-F05E-31D4-3A86A2D8E9D4}"/>
              </a:ext>
            </a:extLst>
          </p:cNvPr>
          <p:cNvCxnSpPr/>
          <p:nvPr/>
        </p:nvCxnSpPr>
        <p:spPr>
          <a:xfrm flipV="1">
            <a:off x="7445140" y="3825411"/>
            <a:ext cx="866899" cy="143356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E27574-B901-7DE9-9B3C-35EC338E7D5E}"/>
              </a:ext>
            </a:extLst>
          </p:cNvPr>
          <p:cNvCxnSpPr/>
          <p:nvPr/>
        </p:nvCxnSpPr>
        <p:spPr>
          <a:xfrm flipV="1">
            <a:off x="10176091" y="5078592"/>
            <a:ext cx="866899" cy="143356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7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33DF6EC-6C3E-7458-D5DA-70EAEA7E9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37" b="38201"/>
          <a:stretch/>
        </p:blipFill>
        <p:spPr>
          <a:xfrm>
            <a:off x="107689" y="130634"/>
            <a:ext cx="11976616" cy="224971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C971CE9-D672-0C7F-5E6E-FD997A44C0DF}"/>
              </a:ext>
            </a:extLst>
          </p:cNvPr>
          <p:cNvSpPr/>
          <p:nvPr/>
        </p:nvSpPr>
        <p:spPr>
          <a:xfrm>
            <a:off x="3338286" y="1269417"/>
            <a:ext cx="2563988" cy="33078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8440" cap="sq">
            <a:solidFill>
              <a:srgbClr val="000000"/>
            </a:solidFill>
            <a:prstDash val="solid"/>
            <a:miter/>
          </a:ln>
          <a:effectLst>
            <a:outerShdw dist="23040" dir="5400000" algn="tl">
              <a:srgbClr val="808080">
                <a:alpha val="35000"/>
              </a:srgbClr>
            </a:outerShdw>
          </a:effectLst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89009965-C6CB-E138-95C6-82B830914CBE}"/>
              </a:ext>
            </a:extLst>
          </p:cNvPr>
          <p:cNvSpPr/>
          <p:nvPr/>
        </p:nvSpPr>
        <p:spPr>
          <a:xfrm>
            <a:off x="227159" y="3714480"/>
            <a:ext cx="11702563" cy="13410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Larger initial learning rate (α) and neighborhood radius (</a:t>
            </a:r>
            <a:r>
              <a:rPr lang="en-US" sz="1800" b="0" i="1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</a:t>
            </a:r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),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At each step in the training process, a node with the smallest Euclidean distance with the input data from 16 nodes is searched. This is called the best matching node: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EF1F13E0-2AF9-BA86-4CE7-C97A4EC653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64840" y="2738984"/>
            <a:ext cx="1910880" cy="479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5CA27D-4681-C960-A40A-E1D2737CE5C0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4620280" y="1600201"/>
            <a:ext cx="0" cy="1138783"/>
          </a:xfrm>
          <a:prstGeom prst="straightConnector1">
            <a:avLst/>
          </a:prstGeom>
          <a:noFill/>
          <a:ln w="25560" cap="sq">
            <a:solidFill>
              <a:srgbClr val="FF3333"/>
            </a:solidFill>
            <a:prstDash val="solid"/>
            <a:miter/>
            <a:headEnd type="arrow"/>
            <a:tailEnd type="arrow"/>
          </a:ln>
          <a:effectLst>
            <a:outerShdw dist="20160" dir="5400000" algn="tl">
              <a:srgbClr val="808080">
                <a:alpha val="38000"/>
              </a:srgbClr>
            </a:outerShdw>
          </a:effec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721063-185C-E687-954E-7FF58F0BEFDF}"/>
              </a:ext>
            </a:extLst>
          </p:cNvPr>
          <p:cNvSpPr txBox="1"/>
          <p:nvPr/>
        </p:nvSpPr>
        <p:spPr>
          <a:xfrm>
            <a:off x="5431455" y="5938905"/>
            <a:ext cx="1764114" cy="3678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6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Euclidean 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31C8C-3FC2-4581-FF2A-802776905E70}"/>
              </a:ext>
            </a:extLst>
          </p:cNvPr>
          <p:cNvSpPr txBox="1"/>
          <p:nvPr/>
        </p:nvSpPr>
        <p:spPr>
          <a:xfrm>
            <a:off x="2262240" y="5176375"/>
            <a:ext cx="2161800" cy="352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Best matching node:</a:t>
            </a: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78766C18-9425-F858-B5D7-26999D062352}"/>
              </a:ext>
            </a:extLst>
          </p:cNvPr>
          <p:cNvSpPr/>
          <p:nvPr/>
        </p:nvSpPr>
        <p:spPr>
          <a:xfrm flipV="1">
            <a:off x="6301675" y="5532825"/>
            <a:ext cx="0" cy="40104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GB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93F7B-52A9-904A-BB4C-775D5199ABD9}"/>
              </a:ext>
            </a:extLst>
          </p:cNvPr>
          <p:cNvSpPr txBox="1"/>
          <p:nvPr/>
        </p:nvSpPr>
        <p:spPr>
          <a:xfrm>
            <a:off x="503999" y="6351315"/>
            <a:ext cx="9216000" cy="432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For step </a:t>
            </a:r>
            <a:r>
              <a:rPr lang="en-GB" sz="1800" b="0" i="1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n</a:t>
            </a: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, </a:t>
            </a:r>
            <a:r>
              <a:rPr lang="en-GB" sz="1800" b="0" i="1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x</a:t>
            </a:r>
            <a:r>
              <a:rPr lang="en-GB" sz="1800" b="0" i="0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(</a:t>
            </a:r>
            <a:r>
              <a:rPr lang="en-GB" sz="1800" b="0" i="1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n</a:t>
            </a:r>
            <a:r>
              <a:rPr lang="en-GB" sz="1800" b="0" i="0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)</a:t>
            </a: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 is an input data vector and </a:t>
            </a:r>
            <a:r>
              <a:rPr lang="en-GB" sz="1800" b="0" i="1" u="none" strike="noStrike" kern="1200" err="1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y</a:t>
            </a:r>
            <a:r>
              <a:rPr lang="en-GB" sz="1800" b="0" i="1" u="none" strike="noStrike" kern="1200" baseline="-25000" err="1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ij</a:t>
            </a:r>
            <a:r>
              <a:rPr lang="en-GB" sz="1800" b="0" i="0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(</a:t>
            </a:r>
            <a:r>
              <a:rPr lang="en-GB" sz="1800" b="0" i="1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n</a:t>
            </a:r>
            <a:r>
              <a:rPr lang="en-GB" sz="1800" b="0" i="0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)</a:t>
            </a: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 a reference vector of the </a:t>
            </a:r>
            <a:r>
              <a:rPr lang="en-GB" sz="1800" b="0" i="0" u="none" strike="noStrike" kern="1200" err="1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Kohonen</a:t>
            </a: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A2377-AFA6-05B5-F606-608A346D7C0B}"/>
              </a:ext>
            </a:extLst>
          </p:cNvPr>
          <p:cNvSpPr txBox="1"/>
          <p:nvPr/>
        </p:nvSpPr>
        <p:spPr>
          <a:xfrm>
            <a:off x="2409798" y="2783503"/>
            <a:ext cx="1144137" cy="3750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Input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9D7E71-1006-BFD3-6B0B-E8D0C177944C}"/>
                  </a:ext>
                </a:extLst>
              </p:cNvPr>
              <p:cNvSpPr txBox="1"/>
              <p:nvPr/>
            </p:nvSpPr>
            <p:spPr>
              <a:xfrm>
                <a:off x="4424040" y="5233999"/>
                <a:ext cx="2572051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JP" sz="20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9D7E71-1006-BFD3-6B0B-E8D0C1779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40" y="5233999"/>
                <a:ext cx="2572051" cy="354584"/>
              </a:xfrm>
              <a:prstGeom prst="rect">
                <a:avLst/>
              </a:prstGeom>
              <a:blipFill>
                <a:blip r:embed="rId4"/>
                <a:stretch>
                  <a:fillRect l="-490" b="-2069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6218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9B03FE7-56B2-21B3-B4AC-A84D90366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7" b="38201"/>
          <a:stretch/>
        </p:blipFill>
        <p:spPr>
          <a:xfrm>
            <a:off x="107689" y="130634"/>
            <a:ext cx="11976616" cy="2249714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FBFD27B1-5BBF-4021-2C29-48F35CEC8C8A}"/>
              </a:ext>
            </a:extLst>
          </p:cNvPr>
          <p:cNvSpPr/>
          <p:nvPr/>
        </p:nvSpPr>
        <p:spPr>
          <a:xfrm>
            <a:off x="3338286" y="1269417"/>
            <a:ext cx="2563988" cy="33078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8440" cap="sq">
            <a:solidFill>
              <a:srgbClr val="000000"/>
            </a:solidFill>
            <a:prstDash val="solid"/>
            <a:miter/>
          </a:ln>
          <a:effectLst>
            <a:outerShdw dist="23040" dir="5400000" algn="tl">
              <a:srgbClr val="808080">
                <a:alpha val="35000"/>
              </a:srgbClr>
            </a:outerShdw>
          </a:effectLst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7EC4337D-B95D-BBFB-5896-C8BB2A7B60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64840" y="2738984"/>
            <a:ext cx="1910880" cy="479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20FDCB-5295-C6A4-73D7-B7F97AFECC55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4620280" y="1600201"/>
            <a:ext cx="0" cy="1138783"/>
          </a:xfrm>
          <a:prstGeom prst="straightConnector1">
            <a:avLst/>
          </a:prstGeom>
          <a:noFill/>
          <a:ln w="25560" cap="sq">
            <a:solidFill>
              <a:srgbClr val="FF3333"/>
            </a:solidFill>
            <a:prstDash val="solid"/>
            <a:miter/>
            <a:headEnd type="arrow"/>
            <a:tailEnd type="arrow"/>
          </a:ln>
          <a:effectLst>
            <a:outerShdw dist="20160" dir="5400000" algn="tl">
              <a:srgbClr val="808080">
                <a:alpha val="38000"/>
              </a:srgbClr>
            </a:outerShdw>
          </a:effec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122D438-4062-AE1E-B1F1-8D41BB7DDF7F}"/>
              </a:ext>
            </a:extLst>
          </p:cNvPr>
          <p:cNvSpPr txBox="1"/>
          <p:nvPr/>
        </p:nvSpPr>
        <p:spPr>
          <a:xfrm>
            <a:off x="2409798" y="2783503"/>
            <a:ext cx="1144137" cy="3750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Input data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458F0896-AF30-1427-1534-BBF04383BDC9}"/>
              </a:ext>
            </a:extLst>
          </p:cNvPr>
          <p:cNvSpPr/>
          <p:nvPr/>
        </p:nvSpPr>
        <p:spPr>
          <a:xfrm>
            <a:off x="6669324" y="5303310"/>
            <a:ext cx="483120" cy="278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4F81BD">
              <a:alpha val="50000"/>
            </a:srgbClr>
          </a:solidFill>
          <a:ln>
            <a:noFill/>
            <a:prstDash val="solid"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E4003D2-494D-23ED-8A53-10A2D99C9604}"/>
              </a:ext>
            </a:extLst>
          </p:cNvPr>
          <p:cNvSpPr/>
          <p:nvPr/>
        </p:nvSpPr>
        <p:spPr>
          <a:xfrm>
            <a:off x="2261608" y="629821"/>
            <a:ext cx="4649276" cy="1417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4F81BD">
              <a:alpha val="52000"/>
            </a:srgbClr>
          </a:solidFill>
          <a:ln>
            <a:noFill/>
            <a:prstDash val="solid"/>
          </a:ln>
          <a:effectLst>
            <a:outerShdw dist="23040" dir="5400000" algn="tl">
              <a:srgbClr val="808080">
                <a:alpha val="35000"/>
              </a:srgbClr>
            </a:outerShdw>
          </a:effectLst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12926D2-5CFC-31CE-B2A1-06A464D2BD48}"/>
              </a:ext>
            </a:extLst>
          </p:cNvPr>
          <p:cNvSpPr/>
          <p:nvPr/>
        </p:nvSpPr>
        <p:spPr>
          <a:xfrm>
            <a:off x="227159" y="3654520"/>
            <a:ext cx="11778573" cy="196425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Larger initial learning rate (α) and neighborhood radius (</a:t>
            </a:r>
            <a:r>
              <a:rPr lang="en-US" sz="1800" b="0" i="1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</a:t>
            </a:r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),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At each step in the training process, a node with the smallest distance with the input data from 16 nodes is searched. This is called the best matching node. </a:t>
            </a: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This is called the “winner” node,</a:t>
            </a:r>
          </a:p>
          <a:p>
            <a:b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winner node becomes the center of an update neighborhood (       ).</a:t>
            </a:r>
          </a:p>
        </p:txBody>
      </p:sp>
    </p:spTree>
    <p:extLst>
      <p:ext uri="{BB962C8B-B14F-4D97-AF65-F5344CB8AC3E}">
        <p14:creationId xmlns:p14="http://schemas.microsoft.com/office/powerpoint/2010/main" val="23409308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89009965-C6CB-E138-95C6-82B830914CBE}"/>
              </a:ext>
            </a:extLst>
          </p:cNvPr>
          <p:cNvSpPr/>
          <p:nvPr/>
        </p:nvSpPr>
        <p:spPr>
          <a:xfrm>
            <a:off x="227159" y="3654520"/>
            <a:ext cx="11778573" cy="283949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Larger initial learning rate (α) and neighborhood radius (</a:t>
            </a:r>
            <a:r>
              <a:rPr lang="en-US" sz="1800" b="0" i="1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</a:t>
            </a:r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),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At each step in the training process, a node with the smallest distance with the input data from 16 nodes is searched. This is called the best matching node. </a:t>
            </a: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This is called the “winner” node,</a:t>
            </a:r>
          </a:p>
          <a:p>
            <a:b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winner node becomes the center of an update neighborhood (       ).</a:t>
            </a:r>
          </a:p>
          <a:p>
            <a:endParaRPr lang="en-US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/>
              <a:t>After the training, the winner node and surrounding nodes, according to </a:t>
            </a:r>
            <a:r>
              <a:rPr lang="en-US" i="1"/>
              <a:t>r</a:t>
            </a:r>
            <a:r>
              <a:rPr lang="en-US"/>
              <a:t>, become like the input data. This process is repeated </a:t>
            </a:r>
            <a:r>
              <a:rPr lang="en-US" i="1"/>
              <a:t>N</a:t>
            </a:r>
            <a:r>
              <a:rPr lang="en-US"/>
              <a:t> times.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458F0896-AF30-1427-1534-BBF04383BDC9}"/>
              </a:ext>
            </a:extLst>
          </p:cNvPr>
          <p:cNvSpPr/>
          <p:nvPr/>
        </p:nvSpPr>
        <p:spPr>
          <a:xfrm>
            <a:off x="6669324" y="5303310"/>
            <a:ext cx="483120" cy="278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4F81BD">
              <a:alpha val="50000"/>
            </a:srgbClr>
          </a:solidFill>
          <a:ln>
            <a:noFill/>
            <a:prstDash val="solid"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09FC2-15D9-FC82-847E-AF21DC072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7" b="38201"/>
          <a:stretch/>
        </p:blipFill>
        <p:spPr>
          <a:xfrm>
            <a:off x="107689" y="130634"/>
            <a:ext cx="11976616" cy="2249714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DACD9A95-2255-28D2-3960-98C3DDFA79B0}"/>
              </a:ext>
            </a:extLst>
          </p:cNvPr>
          <p:cNvSpPr/>
          <p:nvPr/>
        </p:nvSpPr>
        <p:spPr>
          <a:xfrm>
            <a:off x="3338286" y="1269417"/>
            <a:ext cx="2563988" cy="33078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8440" cap="sq">
            <a:solidFill>
              <a:srgbClr val="000000"/>
            </a:solidFill>
            <a:prstDash val="solid"/>
            <a:miter/>
          </a:ln>
          <a:effectLst>
            <a:outerShdw dist="23040" dir="5400000" algn="tl">
              <a:srgbClr val="808080">
                <a:alpha val="35000"/>
              </a:srgbClr>
            </a:outerShdw>
          </a:effectLst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65EBD92A-724C-939F-FAFF-2836DF43C10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64840" y="2738984"/>
            <a:ext cx="1910880" cy="479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AB8728-1E46-9686-9FA4-45D4CEFA6D77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4620280" y="1600201"/>
            <a:ext cx="0" cy="1138783"/>
          </a:xfrm>
          <a:prstGeom prst="straightConnector1">
            <a:avLst/>
          </a:prstGeom>
          <a:noFill/>
          <a:ln w="25560" cap="sq">
            <a:solidFill>
              <a:srgbClr val="FF3333"/>
            </a:solidFill>
            <a:prstDash val="solid"/>
            <a:miter/>
            <a:headEnd type="arrow"/>
            <a:tailEnd type="arrow"/>
          </a:ln>
          <a:effectLst>
            <a:outerShdw dist="20160" dir="5400000" algn="tl">
              <a:srgbClr val="808080">
                <a:alpha val="38000"/>
              </a:srgbClr>
            </a:outerShdw>
          </a:effec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1A2429-FD7E-93FB-884A-AEDE1DAB98A6}"/>
              </a:ext>
            </a:extLst>
          </p:cNvPr>
          <p:cNvSpPr txBox="1"/>
          <p:nvPr/>
        </p:nvSpPr>
        <p:spPr>
          <a:xfrm>
            <a:off x="2409798" y="2783503"/>
            <a:ext cx="1144137" cy="3750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Input data</a:t>
            </a: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C118C5D8-561B-3464-0A4D-64053EC5763E}"/>
              </a:ext>
            </a:extLst>
          </p:cNvPr>
          <p:cNvSpPr/>
          <p:nvPr/>
        </p:nvSpPr>
        <p:spPr>
          <a:xfrm>
            <a:off x="2261608" y="629821"/>
            <a:ext cx="4649276" cy="1417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4F81BD">
              <a:alpha val="52000"/>
            </a:srgbClr>
          </a:solidFill>
          <a:ln>
            <a:noFill/>
            <a:prstDash val="solid"/>
          </a:ln>
          <a:effectLst>
            <a:outerShdw dist="23040" dir="5400000" algn="tl">
              <a:srgbClr val="808080">
                <a:alpha val="35000"/>
              </a:srgbClr>
            </a:outerShdw>
          </a:effectLst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28340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670526-6596-F38A-4C50-E8D1D147D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7" b="38201"/>
          <a:stretch/>
        </p:blipFill>
        <p:spPr>
          <a:xfrm>
            <a:off x="107689" y="1061074"/>
            <a:ext cx="11976616" cy="2249714"/>
          </a:xfrm>
          <a:prstGeom prst="rect">
            <a:avLst/>
          </a:prstGeom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F94664FD-207A-2802-6E37-229A44C10A4D}"/>
              </a:ext>
            </a:extLst>
          </p:cNvPr>
          <p:cNvSpPr/>
          <p:nvPr/>
        </p:nvSpPr>
        <p:spPr>
          <a:xfrm>
            <a:off x="171067" y="-5334"/>
            <a:ext cx="11849866" cy="9255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598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After a fine-tuning phase, with smaller learning rate and neighborhood radius, the randomized map...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08A5976-E759-E77B-9B3F-B8F55CF6FF53}"/>
              </a:ext>
            </a:extLst>
          </p:cNvPr>
          <p:cNvSpPr/>
          <p:nvPr/>
        </p:nvSpPr>
        <p:spPr>
          <a:xfrm>
            <a:off x="171067" y="3669630"/>
            <a:ext cx="11849866" cy="5100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lvl="0" algn="just">
              <a:spcAft>
                <a:spcPts val="598"/>
              </a:spcAft>
            </a:pPr>
            <a:r>
              <a:rPr lang="en-US" sz="2400">
                <a:latin typeface="CMU Sans Serif" pitchFamily="34"/>
                <a:ea typeface="Arial Unicode MS" pitchFamily="2"/>
                <a:cs typeface="Arial Unicode MS" pitchFamily="2"/>
              </a:rPr>
              <a:t>… becomes the final map, with coherent spatial patterns of filtered OLR identified: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0AE408-83E6-A74D-A8FA-0F819D702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69" b="37709"/>
          <a:stretch/>
        </p:blipFill>
        <p:spPr>
          <a:xfrm>
            <a:off x="106067" y="4395538"/>
            <a:ext cx="11969293" cy="21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775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184323-002C-CC16-38B1-04D56BE5B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08" b="17895"/>
          <a:stretch/>
        </p:blipFill>
        <p:spPr>
          <a:xfrm>
            <a:off x="638830" y="111660"/>
            <a:ext cx="10914341" cy="542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98FF7-0898-C185-078E-40975BAC7E87}"/>
              </a:ext>
            </a:extLst>
          </p:cNvPr>
          <p:cNvSpPr txBox="1"/>
          <p:nvPr/>
        </p:nvSpPr>
        <p:spPr>
          <a:xfrm>
            <a:off x="1006959" y="5648799"/>
            <a:ext cx="8580211" cy="112962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Kohonen map with 16 patterns of OLR anomalies, characteristic of input data</a:t>
            </a:r>
          </a:p>
          <a:p>
            <a:pPr marL="0" marR="0" lvl="0" indent="0" rtl="0" hangingPunct="1">
              <a:lnSpc>
                <a:spcPct val="100000"/>
              </a:lnSpc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CMU Sans Serif" pitchFamily="34"/>
                <a:ea typeface="Calibri" pitchFamily="34"/>
                <a:cs typeface="Calibri" pitchFamily="34"/>
              </a:rPr>
              <a:t>	</a:t>
            </a: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Calibri" pitchFamily="34"/>
                <a:cs typeface="Calibri" pitchFamily="34"/>
              </a:rPr>
              <a:t>→</a:t>
            </a:r>
            <a:r>
              <a:rPr lang="en-US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CMU Sans Serif" pitchFamily="34"/>
                <a:ea typeface="Calibri" pitchFamily="34"/>
                <a:cs typeface="Calibri" pitchFamily="34"/>
              </a:rPr>
              <a:t> </a:t>
            </a:r>
            <a:r>
              <a:rPr lang="en-US" sz="2000" b="0" i="0" u="none" strike="noStrike" kern="1200">
                <a:ln>
                  <a:noFill/>
                </a:ln>
                <a:solidFill>
                  <a:srgbClr val="579D1C"/>
                </a:solidFill>
                <a:latin typeface="CMU Sans Serif" pitchFamily="34"/>
                <a:ea typeface="Arial Unicode MS" pitchFamily="2"/>
                <a:cs typeface="Arial Unicode MS" pitchFamily="2"/>
              </a:rPr>
              <a:t>similar patterns nearby</a:t>
            </a: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,</a:t>
            </a:r>
          </a:p>
          <a:p>
            <a:pPr marL="0" marR="0" lvl="0" indent="0" rtl="0" hangingPunct="1">
              <a:lnSpc>
                <a:spcPct val="100000"/>
              </a:lnSpc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0" i="0" u="none" strike="noStrike" kern="1200">
                <a:ln>
                  <a:noFill/>
                </a:ln>
                <a:solidFill>
                  <a:srgbClr val="FF0000"/>
                </a:solidFill>
                <a:latin typeface="CMU Sans Serif" pitchFamily="34"/>
                <a:ea typeface="Arial Unicode MS" pitchFamily="2"/>
                <a:cs typeface="Arial Unicode MS" pitchFamily="2"/>
              </a:rPr>
              <a:t>	</a:t>
            </a: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Calibri" pitchFamily="34"/>
                <a:cs typeface="Calibri" pitchFamily="34"/>
              </a:rPr>
              <a:t>→</a:t>
            </a:r>
            <a:r>
              <a:rPr lang="en-US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CMU Sans Serif" pitchFamily="34"/>
                <a:ea typeface="Calibri" pitchFamily="34"/>
                <a:cs typeface="Calibri" pitchFamily="34"/>
              </a:rPr>
              <a:t> </a:t>
            </a:r>
            <a:r>
              <a:rPr lang="en-US" sz="2000" b="0" i="0" u="none" strike="noStrike" kern="1200">
                <a:ln>
                  <a:noFill/>
                </a:ln>
                <a:solidFill>
                  <a:srgbClr val="FF0000"/>
                </a:solidFill>
                <a:latin typeface="CMU Sans Serif" pitchFamily="34"/>
                <a:ea typeface="Arial Unicode MS" pitchFamily="2"/>
                <a:cs typeface="Arial Unicode MS" pitchFamily="2"/>
              </a:rPr>
              <a:t>dissimilar patterns further apart</a:t>
            </a: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66B249-F1C4-8B2C-CD94-8BA9D10EA98F}"/>
              </a:ext>
            </a:extLst>
          </p:cNvPr>
          <p:cNvCxnSpPr>
            <a:cxnSpLocks/>
          </p:cNvCxnSpPr>
          <p:nvPr/>
        </p:nvCxnSpPr>
        <p:spPr>
          <a:xfrm flipV="1">
            <a:off x="1999488" y="3429000"/>
            <a:ext cx="0" cy="1386840"/>
          </a:xfrm>
          <a:prstGeom prst="straightConnector1">
            <a:avLst/>
          </a:prstGeom>
          <a:ln w="25400">
            <a:solidFill>
              <a:srgbClr val="78A6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F586D2-9D2D-D62E-24FA-2A5D70279E3C}"/>
              </a:ext>
            </a:extLst>
          </p:cNvPr>
          <p:cNvCxnSpPr>
            <a:cxnSpLocks/>
          </p:cNvCxnSpPr>
          <p:nvPr/>
        </p:nvCxnSpPr>
        <p:spPr>
          <a:xfrm>
            <a:off x="1999488" y="4815840"/>
            <a:ext cx="2645664" cy="0"/>
          </a:xfrm>
          <a:prstGeom prst="straightConnector1">
            <a:avLst/>
          </a:prstGeom>
          <a:ln w="25400">
            <a:solidFill>
              <a:srgbClr val="78A6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7F92BC-4649-DE00-B5B0-0E69D31FC239}"/>
              </a:ext>
            </a:extLst>
          </p:cNvPr>
          <p:cNvCxnSpPr>
            <a:cxnSpLocks/>
          </p:cNvCxnSpPr>
          <p:nvPr/>
        </p:nvCxnSpPr>
        <p:spPr>
          <a:xfrm flipV="1">
            <a:off x="1999488" y="3657600"/>
            <a:ext cx="2251670" cy="1158240"/>
          </a:xfrm>
          <a:prstGeom prst="straightConnector1">
            <a:avLst/>
          </a:prstGeom>
          <a:ln w="25400">
            <a:solidFill>
              <a:srgbClr val="78A6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BB776F-1013-F451-4FFF-5872DD87E384}"/>
              </a:ext>
            </a:extLst>
          </p:cNvPr>
          <p:cNvCxnSpPr>
            <a:cxnSpLocks/>
          </p:cNvCxnSpPr>
          <p:nvPr/>
        </p:nvCxnSpPr>
        <p:spPr>
          <a:xfrm flipV="1">
            <a:off x="2572512" y="1106905"/>
            <a:ext cx="2240120" cy="3587015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EAAA8D-D7C5-C706-6672-F735B519140F}"/>
              </a:ext>
            </a:extLst>
          </p:cNvPr>
          <p:cNvCxnSpPr>
            <a:cxnSpLocks/>
          </p:cNvCxnSpPr>
          <p:nvPr/>
        </p:nvCxnSpPr>
        <p:spPr>
          <a:xfrm flipV="1">
            <a:off x="2572512" y="1323474"/>
            <a:ext cx="4261425" cy="3370446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50797-A4DC-C2B3-B310-4C4369B1A15E}"/>
              </a:ext>
            </a:extLst>
          </p:cNvPr>
          <p:cNvCxnSpPr>
            <a:cxnSpLocks/>
          </p:cNvCxnSpPr>
          <p:nvPr/>
        </p:nvCxnSpPr>
        <p:spPr>
          <a:xfrm flipV="1">
            <a:off x="2572512" y="2438400"/>
            <a:ext cx="4710604" cy="225552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24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AD6492-B208-8BBD-FAA0-EAC1DBBA0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43052"/>
              </p:ext>
            </p:extLst>
          </p:nvPr>
        </p:nvGraphicFramePr>
        <p:xfrm>
          <a:off x="745958" y="669175"/>
          <a:ext cx="10700084" cy="5852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56475">
                  <a:extLst>
                    <a:ext uri="{9D8B030D-6E8A-4147-A177-3AD203B41FA5}">
                      <a16:colId xmlns:a16="http://schemas.microsoft.com/office/drawing/2014/main" val="356660128"/>
                    </a:ext>
                  </a:extLst>
                </a:gridCol>
                <a:gridCol w="6243609">
                  <a:extLst>
                    <a:ext uri="{9D8B030D-6E8A-4147-A177-3AD203B41FA5}">
                      <a16:colId xmlns:a16="http://schemas.microsoft.com/office/drawing/2014/main" val="3470529821"/>
                    </a:ext>
                  </a:extLst>
                </a:gridCol>
              </a:tblGrid>
              <a:tr h="417281">
                <a:tc>
                  <a:txBody>
                    <a:bodyPr/>
                    <a:lstStyle/>
                    <a:p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78983"/>
                  </a:ext>
                </a:extLst>
              </a:tr>
              <a:tr h="751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/>
                        <a:t>Dimensions of the grid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JP" sz="2400"/>
                        <a:t>Number of columns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JP" sz="2400"/>
                        <a:t>Number of rows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893633"/>
                  </a:ext>
                </a:extLst>
              </a:tr>
              <a:tr h="751105">
                <a:tc>
                  <a:txBody>
                    <a:bodyPr/>
                    <a:lstStyle/>
                    <a:p>
                      <a:r>
                        <a:rPr lang="en-JP" sz="2400"/>
                        <a:t>Topology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/>
                        <a:t>Rectangular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/>
                        <a:t>Hexagonal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100873"/>
                  </a:ext>
                </a:extLst>
              </a:tr>
              <a:tr h="751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>
                          <a:solidFill>
                            <a:schemeClr val="dk1"/>
                          </a:solidFill>
                          <a:effectLst/>
                        </a:rPr>
                        <a:t>Neighborhood</a:t>
                      </a:r>
                      <a:r>
                        <a:rPr lang="en-JP" sz="2400"/>
                        <a:t> function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/>
                        <a:t>Bubble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/>
                        <a:t>Gaussian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02304"/>
                  </a:ext>
                </a:extLst>
              </a:tr>
              <a:tr h="4172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>
                          <a:solidFill>
                            <a:schemeClr val="dk1"/>
                          </a:solidFill>
                          <a:effectLst/>
                        </a:rPr>
                        <a:t>Radius of the neighborhood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JP" sz="2400"/>
                        <a:t>Distance to define which node(s) to udate around the “winner” node. 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267141"/>
                  </a:ext>
                </a:extLst>
              </a:tr>
              <a:tr h="751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/>
                        <a:t>Tuning length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Number of times the complete data set will be presented to the network.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225149"/>
                  </a:ext>
                </a:extLst>
              </a:tr>
              <a:tr h="4172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/>
                        <a:t>Learning rate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Controls the size of weight vector in learning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17376"/>
                  </a:ext>
                </a:extLst>
              </a:tr>
              <a:tr h="751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/>
                        <a:t>Distance function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/>
                        <a:t>Sum of squares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/>
                        <a:t>Euclidean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63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1958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7183509-353F-8C13-8182-3337245C2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13484"/>
              </p:ext>
            </p:extLst>
          </p:nvPr>
        </p:nvGraphicFramePr>
        <p:xfrm>
          <a:off x="417095" y="968428"/>
          <a:ext cx="11357810" cy="50576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4281983528"/>
                    </a:ext>
                  </a:extLst>
                </a:gridCol>
                <a:gridCol w="8005010">
                  <a:extLst>
                    <a:ext uri="{9D8B030D-6E8A-4147-A177-3AD203B41FA5}">
                      <a16:colId xmlns:a16="http://schemas.microsoft.com/office/drawing/2014/main" val="1764679517"/>
                    </a:ext>
                  </a:extLst>
                </a:gridCol>
              </a:tblGrid>
              <a:tr h="508384">
                <a:tc>
                  <a:txBody>
                    <a:bodyPr/>
                    <a:lstStyle/>
                    <a:p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946542"/>
                  </a:ext>
                </a:extLst>
              </a:tr>
              <a:tr h="915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/>
                        <a:t>Quantization error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/>
                        <a:t>Average squared distance between the data points and the map's prototypes to which they are mapped. Lower is better.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178144"/>
                  </a:ext>
                </a:extLst>
              </a:tr>
              <a:tr h="915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/>
                        <a:t>Percentage of explained variance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/>
                        <a:t>The share of total variance that is explained by the clustering. Higher is better.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32654"/>
                  </a:ext>
                </a:extLst>
              </a:tr>
              <a:tr h="988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/>
                        <a:t>Topographic error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/>
                        <a:t>Measures how well the topographic structure of the data is preserved on the map. Lower is better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49599"/>
                  </a:ext>
                </a:extLst>
              </a:tr>
              <a:tr h="508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/>
                        <a:t>Kaski-Lagus error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/>
                        <a:t>Combines aspects of the quantization and topographic error.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63639"/>
                  </a:ext>
                </a:extLst>
              </a:tr>
              <a:tr h="12216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Sammon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Represents the relative position of the final nodes to each others. Closer the map is to the desired topology, better the clustering 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451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9106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E6611D-4867-F4B8-73C6-C9C6E9BA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03" y="1038726"/>
            <a:ext cx="6301854" cy="4780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5E06C-5A97-F5A9-7CA6-EED0DC874658}"/>
              </a:ext>
            </a:extLst>
          </p:cNvPr>
          <p:cNvSpPr txBox="1"/>
          <p:nvPr/>
        </p:nvSpPr>
        <p:spPr>
          <a:xfrm>
            <a:off x="6866017" y="2882840"/>
            <a:ext cx="5121915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1600">
                <a:latin typeface="Courier" pitchFamily="2" charset="0"/>
              </a:rPr>
              <a:t>## Quality measures:</a:t>
            </a:r>
          </a:p>
          <a:p>
            <a:r>
              <a:rPr lang="en-JP" sz="1600">
                <a:latin typeface="Courier" pitchFamily="2" charset="0"/>
              </a:rPr>
              <a:t> * Quantization error     :  363537.3 </a:t>
            </a:r>
          </a:p>
          <a:p>
            <a:r>
              <a:rPr lang="en-JP" sz="1600">
                <a:latin typeface="Courier" pitchFamily="2" charset="0"/>
              </a:rPr>
              <a:t> * (% explained variance) :  14.99 </a:t>
            </a:r>
          </a:p>
          <a:p>
            <a:r>
              <a:rPr lang="en-JP" sz="1600">
                <a:latin typeface="Courier" pitchFamily="2" charset="0"/>
              </a:rPr>
              <a:t> * Topographic error      :  0.09269406 </a:t>
            </a:r>
          </a:p>
          <a:p>
            <a:r>
              <a:rPr lang="en-JP" sz="1600">
                <a:latin typeface="Courier" pitchFamily="2" charset="0"/>
              </a:rPr>
              <a:t> * Kaski-Lagus error      :  806.1191 </a:t>
            </a:r>
          </a:p>
        </p:txBody>
      </p:sp>
    </p:spTree>
    <p:extLst>
      <p:ext uri="{BB962C8B-B14F-4D97-AF65-F5344CB8AC3E}">
        <p14:creationId xmlns:p14="http://schemas.microsoft.com/office/powerpoint/2010/main" val="3045721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86F1F1-B268-F694-1B45-5C6569C7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9" t="2876" r="4171" b="2287"/>
          <a:stretch/>
        </p:blipFill>
        <p:spPr>
          <a:xfrm>
            <a:off x="118411" y="1733738"/>
            <a:ext cx="3382069" cy="3390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19DBCA-713D-F21F-5B15-D175D583DD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93805" y="1733738"/>
            <a:ext cx="8476309" cy="33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1C411-ED19-20AD-E446-5FC4EE3E790C}"/>
              </a:ext>
            </a:extLst>
          </p:cNvPr>
          <p:cNvSpPr txBox="1"/>
          <p:nvPr/>
        </p:nvSpPr>
        <p:spPr>
          <a:xfrm>
            <a:off x="1857845" y="5444468"/>
            <a:ext cx="8476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Oettli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P., T. </a:t>
            </a:r>
            <a:r>
              <a:rPr lang="en-US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Tozuka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T. Izumo, F. A. Engelbrecht, and T. Yamagata, 2014: The self-organizing map, a new approach to apprehend the Madden–Julian Oscillation influence on the </a:t>
            </a:r>
            <a:r>
              <a:rPr lang="en-US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intraseasonal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variability of rainfall in the southern African region. </a:t>
            </a:r>
            <a:r>
              <a:rPr lang="en-US" i="1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Clim</a:t>
            </a:r>
            <a:r>
              <a:rPr lang="en-US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 </a:t>
            </a:r>
            <a:r>
              <a:rPr lang="en-US" i="1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Dyn</a:t>
            </a:r>
            <a:r>
              <a:rPr lang="en-US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</a:t>
            </a:r>
            <a:r>
              <a:rPr lang="en-US" b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43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1557–1573, 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4"/>
              </a:rPr>
              <a:t>https://doi.org/10.1007/s00382-013-1985-4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9003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56A99-967F-BC96-0020-71FD2A78B898}"/>
              </a:ext>
            </a:extLst>
          </p:cNvPr>
          <p:cNvSpPr txBox="1"/>
          <p:nvPr/>
        </p:nvSpPr>
        <p:spPr>
          <a:xfrm>
            <a:off x="4142582" y="3013502"/>
            <a:ext cx="3906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4400" cap="small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Some Advices</a:t>
            </a:r>
          </a:p>
        </p:txBody>
      </p:sp>
    </p:spTree>
    <p:extLst>
      <p:ext uri="{BB962C8B-B14F-4D97-AF65-F5344CB8AC3E}">
        <p14:creationId xmlns:p14="http://schemas.microsoft.com/office/powerpoint/2010/main" val="304697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DB7711-51C2-E545-476D-57E0E3851AD6}"/>
              </a:ext>
            </a:extLst>
          </p:cNvPr>
          <p:cNvGrpSpPr/>
          <p:nvPr/>
        </p:nvGrpSpPr>
        <p:grpSpPr>
          <a:xfrm>
            <a:off x="1199405" y="690542"/>
            <a:ext cx="3075709" cy="5294322"/>
            <a:chOff x="1223158" y="581891"/>
            <a:chExt cx="3075709" cy="485700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7842E02-3D82-4A81-C26B-AD6C5B1CF8CD}"/>
                </a:ext>
              </a:extLst>
            </p:cNvPr>
            <p:cNvSpPr/>
            <p:nvPr/>
          </p:nvSpPr>
          <p:spPr>
            <a:xfrm>
              <a:off x="1223158" y="581891"/>
              <a:ext cx="3075709" cy="4857006"/>
            </a:xfrm>
            <a:prstGeom prst="ellipse">
              <a:avLst/>
            </a:prstGeom>
            <a:solidFill>
              <a:srgbClr val="7B4F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A3645C-1F17-4205-CE41-9CEC6ED6FF40}"/>
                </a:ext>
              </a:extLst>
            </p:cNvPr>
            <p:cNvSpPr txBox="1"/>
            <p:nvPr/>
          </p:nvSpPr>
          <p:spPr>
            <a:xfrm>
              <a:off x="2131620" y="805446"/>
              <a:ext cx="1258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Artificial</a:t>
              </a:r>
              <a:b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</a:br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Intelligence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280A3-1D28-12A4-097F-4C4FB06A32F7}"/>
              </a:ext>
            </a:extLst>
          </p:cNvPr>
          <p:cNvGrpSpPr/>
          <p:nvPr/>
        </p:nvGrpSpPr>
        <p:grpSpPr>
          <a:xfrm>
            <a:off x="1477483" y="1834935"/>
            <a:ext cx="2519548" cy="4149929"/>
            <a:chOff x="1501238" y="1840675"/>
            <a:chExt cx="2519548" cy="359822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5D5B40-B890-3A95-EEF1-982947E032BD}"/>
                </a:ext>
              </a:extLst>
            </p:cNvPr>
            <p:cNvSpPr/>
            <p:nvPr/>
          </p:nvSpPr>
          <p:spPr>
            <a:xfrm>
              <a:off x="1501238" y="1840675"/>
              <a:ext cx="2519548" cy="3598222"/>
            </a:xfrm>
            <a:prstGeom prst="ellipse">
              <a:avLst/>
            </a:prstGeom>
            <a:solidFill>
              <a:srgbClr val="7A4A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C722DF-E14E-B42D-FAAA-F4D70CF840B4}"/>
                </a:ext>
              </a:extLst>
            </p:cNvPr>
            <p:cNvSpPr txBox="1"/>
            <p:nvPr/>
          </p:nvSpPr>
          <p:spPr>
            <a:xfrm>
              <a:off x="2226621" y="2063034"/>
              <a:ext cx="10687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Machine</a:t>
              </a:r>
              <a:b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</a:br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Learning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A01C8A-FADC-AC96-1450-6167570E61F0}"/>
              </a:ext>
            </a:extLst>
          </p:cNvPr>
          <p:cNvSpPr txBox="1"/>
          <p:nvPr/>
        </p:nvSpPr>
        <p:spPr>
          <a:xfrm>
            <a:off x="973031" y="5984864"/>
            <a:ext cx="355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 Euler diagram of the common imbrication of concepts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E1E4F-A0EC-8A8E-974F-F0231E3A617A}"/>
              </a:ext>
            </a:extLst>
          </p:cNvPr>
          <p:cNvSpPr txBox="1"/>
          <p:nvPr/>
        </p:nvSpPr>
        <p:spPr>
          <a:xfrm>
            <a:off x="6377049" y="1280775"/>
            <a:ext cx="521326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Wingdings" pitchFamily="2" charset="2"/>
              <a:buChar char="Ø"/>
            </a:pPr>
            <a:r>
              <a:rPr lang="en-JP" sz="2400" b="1">
                <a:solidFill>
                  <a:srgbClr val="7B4FD6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Artificial Intelligence (AI)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 creating an artificial brain capable of doing as a human brain;</a:t>
            </a:r>
          </a:p>
          <a:p>
            <a:pPr marL="342900" indent="-342900">
              <a:spcBef>
                <a:spcPts val="1800"/>
              </a:spcBef>
              <a:buFont typeface="Wingdings" pitchFamily="2" charset="2"/>
              <a:buChar char="Ø"/>
            </a:pPr>
            <a:r>
              <a:rPr lang="en-JP" sz="2400" b="1">
                <a:solidFill>
                  <a:srgbClr val="7A4AAA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 (ML)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 automatically learning rules from the data;</a:t>
            </a:r>
          </a:p>
          <a:p>
            <a:pPr marL="342900" indent="-342900">
              <a:spcBef>
                <a:spcPts val="1800"/>
              </a:spcBef>
              <a:buFont typeface="Wingdings" pitchFamily="2" charset="2"/>
              <a:buChar char="Ø"/>
            </a:pPr>
            <a:r>
              <a:rPr lang="en-JP" sz="2400" b="1">
                <a:solidFill>
                  <a:srgbClr val="431479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Deep Learning (DL)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 improving the learning by succesively layering the representation of the data;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3D674F-05D6-473D-11F9-CE3ED661D2B2}"/>
              </a:ext>
            </a:extLst>
          </p:cNvPr>
          <p:cNvSpPr/>
          <p:nvPr/>
        </p:nvSpPr>
        <p:spPr>
          <a:xfrm>
            <a:off x="1652151" y="2994491"/>
            <a:ext cx="2170209" cy="298505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6ADFE-BA50-0407-0B35-96E286458745}"/>
              </a:ext>
            </a:extLst>
          </p:cNvPr>
          <p:cNvSpPr txBox="1"/>
          <p:nvPr/>
        </p:nvSpPr>
        <p:spPr>
          <a:xfrm>
            <a:off x="2196933" y="3219768"/>
            <a:ext cx="1074714" cy="64633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JP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</a:t>
            </a:r>
            <a:br>
              <a:rPr lang="en-JP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12497-41E0-5606-2F73-0550F5313A01}"/>
              </a:ext>
            </a:extLst>
          </p:cNvPr>
          <p:cNvGrpSpPr/>
          <p:nvPr/>
        </p:nvGrpSpPr>
        <p:grpSpPr>
          <a:xfrm>
            <a:off x="1825827" y="3948869"/>
            <a:ext cx="1816926" cy="2030680"/>
            <a:chOff x="1772392" y="3408217"/>
            <a:chExt cx="2039588" cy="2030680"/>
          </a:xfrm>
          <a:solidFill>
            <a:srgbClr val="431479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AD1873-A345-3C4F-952A-6B8FEE809F0C}"/>
                </a:ext>
              </a:extLst>
            </p:cNvPr>
            <p:cNvSpPr/>
            <p:nvPr/>
          </p:nvSpPr>
          <p:spPr>
            <a:xfrm>
              <a:off x="1772392" y="3408217"/>
              <a:ext cx="2039588" cy="20306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08E250-4D65-205C-3884-C4368EF561D7}"/>
                </a:ext>
              </a:extLst>
            </p:cNvPr>
            <p:cNvSpPr txBox="1"/>
            <p:nvPr/>
          </p:nvSpPr>
          <p:spPr>
            <a:xfrm>
              <a:off x="2145838" y="3681234"/>
              <a:ext cx="129269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Deep</a:t>
              </a:r>
              <a:b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</a:br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6615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525A2C-FC00-A82A-C827-134CE7ECD650}"/>
              </a:ext>
            </a:extLst>
          </p:cNvPr>
          <p:cNvSpPr txBox="1"/>
          <p:nvPr/>
        </p:nvSpPr>
        <p:spPr>
          <a:xfrm>
            <a:off x="518696" y="438410"/>
            <a:ext cx="100415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Number of partitions: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Techniques available to help to decide the optimal number 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 </a:t>
            </a:r>
            <a:r>
              <a:rPr lang="en-US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</a:t>
            </a:r>
            <a:endParaRPr lang="en-JP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But often not enough, so: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Try different number of clusters for </a:t>
            </a:r>
            <a:r>
              <a:rPr lang="en-JP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Try different grid dimension/topology for SOM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Evaluate the quality of the partition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020B1-C2CE-07FB-3DFC-C9CB0364C694}"/>
              </a:ext>
            </a:extLst>
          </p:cNvPr>
          <p:cNvSpPr txBox="1"/>
          <p:nvPr/>
        </p:nvSpPr>
        <p:spPr>
          <a:xfrm>
            <a:off x="518695" y="3121438"/>
            <a:ext cx="108138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Other settings influencing the quality of the partition: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“Hartigan-Wong” algorithm generally performs better with high-dimensional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SOM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Neighborhood function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Distance function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 rate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Tuning length</a:t>
            </a:r>
          </a:p>
        </p:txBody>
      </p:sp>
    </p:spTree>
    <p:extLst>
      <p:ext uri="{BB962C8B-B14F-4D97-AF65-F5344CB8AC3E}">
        <p14:creationId xmlns:p14="http://schemas.microsoft.com/office/powerpoint/2010/main" val="13404482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E7AF36-8A04-E58B-7AFA-00AD3EF17072}"/>
              </a:ext>
            </a:extLst>
          </p:cNvPr>
          <p:cNvSpPr txBox="1"/>
          <p:nvPr/>
        </p:nvSpPr>
        <p:spPr>
          <a:xfrm>
            <a:off x="0" y="26585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4400" cap="small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2628407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B9D36D-ADB7-817D-1327-7B346EAE0895}"/>
              </a:ext>
            </a:extLst>
          </p:cNvPr>
          <p:cNvSpPr txBox="1"/>
          <p:nvPr/>
        </p:nvSpPr>
        <p:spPr>
          <a:xfrm>
            <a:off x="4592975" y="3051533"/>
            <a:ext cx="3006050" cy="75493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GB" sz="3629" b="1">
                <a:latin typeface="CMU Serif" pitchFamily="18"/>
                <a:ea typeface="Arial Unicode MS" pitchFamily="2"/>
                <a:cs typeface="Arial Unicode MS" pitchFamily="2"/>
              </a:rPr>
              <a:t>Atmosphere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87476E7-C46D-7EBD-BFBF-2DE12A7DE7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06067" y="336797"/>
            <a:ext cx="4600936" cy="628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D76C5-B653-F148-2A28-C00DD2486EC6}"/>
              </a:ext>
            </a:extLst>
          </p:cNvPr>
          <p:cNvSpPr txBox="1"/>
          <p:nvPr/>
        </p:nvSpPr>
        <p:spPr>
          <a:xfrm>
            <a:off x="3965583" y="25693"/>
            <a:ext cx="2130767" cy="335289"/>
          </a:xfrm>
          <a:prstGeom prst="rect">
            <a:avLst/>
          </a:prstGeom>
          <a:noFill/>
          <a:ln>
            <a:noFill/>
          </a:ln>
        </p:spPr>
        <p:txBody>
          <a:bodyPr vert="horz" wrap="none" lIns="97976" tIns="57152" rIns="97976" bIns="57152" anchorCtr="0" compatLnSpc="0">
            <a:spAutoFit/>
          </a:bodyPr>
          <a:lstStyle/>
          <a:p>
            <a:pPr hangingPunct="0"/>
            <a:r>
              <a:rPr lang="en-GB" sz="1270">
                <a:latin typeface="CMU Sans Serif" pitchFamily="34"/>
                <a:ea typeface="Arial Unicode MS" pitchFamily="2"/>
                <a:cs typeface="Arial Unicode MS" pitchFamily="2"/>
              </a:rPr>
              <a:t>Wheeler and Hendon (2004)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9187C-F110-FBD1-CB5B-B59387175B47}"/>
              </a:ext>
            </a:extLst>
          </p:cNvPr>
          <p:cNvSpPr txBox="1"/>
          <p:nvPr/>
        </p:nvSpPr>
        <p:spPr>
          <a:xfrm>
            <a:off x="1777460" y="25693"/>
            <a:ext cx="2085755" cy="335289"/>
          </a:xfrm>
          <a:prstGeom prst="rect">
            <a:avLst/>
          </a:prstGeom>
          <a:noFill/>
          <a:ln>
            <a:noFill/>
          </a:ln>
        </p:spPr>
        <p:txBody>
          <a:bodyPr vert="horz" wrap="none" lIns="97976" tIns="57152" rIns="97976" bIns="57152" anchorCtr="0" compatLnSpc="0">
            <a:spAutoFit/>
          </a:bodyPr>
          <a:lstStyle/>
          <a:p>
            <a:pPr hangingPunct="0"/>
            <a:r>
              <a:rPr lang="en-US" sz="1270">
                <a:latin typeface="CMU Sans Serif" pitchFamily="34"/>
                <a:ea typeface="Arial Unicode MS" pitchFamily="2"/>
                <a:cs typeface="Arial Unicode MS" pitchFamily="2"/>
              </a:rPr>
              <a:t>Chattopadhyay et al</a:t>
            </a:r>
            <a:r>
              <a:rPr lang="en-GB" sz="1270">
                <a:latin typeface="CMU Sans Serif" pitchFamily="34"/>
                <a:ea typeface="Arial Unicode MS" pitchFamily="2"/>
                <a:cs typeface="Arial Unicode MS" pitchFamily="2"/>
              </a:rPr>
              <a:t> (2013)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AC0AA17-E386-9CE0-00EA-1468B9591FEF}"/>
              </a:ext>
            </a:extLst>
          </p:cNvPr>
          <p:cNvSpPr/>
          <p:nvPr/>
        </p:nvSpPr>
        <p:spPr>
          <a:xfrm>
            <a:off x="6378396" y="4980687"/>
            <a:ext cx="4600936" cy="16438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46" tIns="42456" rIns="81646" bIns="42456" anchor="t" anchorCtr="0" compatLnSpc="0">
            <a:spAutoFit/>
          </a:bodyPr>
          <a:lstStyle/>
          <a:p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(left) Composites of eight SOM nodes of OLR anomalies (colors; W·m</a:t>
            </a:r>
            <a:r>
              <a:rPr lang="en-US" baseline="30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-2</a:t>
            </a: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 and wind vectors (m·s</a:t>
            </a:r>
            <a:r>
              <a:rPr lang="en-US" baseline="30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-1</a:t>
            </a: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 for November–April of 1979–2008.</a:t>
            </a:r>
          </a:p>
          <a:p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(right) As in (left), but for RMM phase composites.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880E-5EC1-03D9-A8A0-B6E2AE52F798}"/>
              </a:ext>
            </a:extLst>
          </p:cNvPr>
          <p:cNvSpPr txBox="1"/>
          <p:nvPr/>
        </p:nvSpPr>
        <p:spPr>
          <a:xfrm>
            <a:off x="6378396" y="336797"/>
            <a:ext cx="44049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Chattopadhyay, R., A. Vintzileos, and C. Zhang, 2013: A description of the Madden–Julian oscillation based on a self-organizing map. J. Clim., 26, 1716–1732, 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4"/>
              </a:rPr>
              <a:t>https://doi.org/10.1175/JCLI-D-12-00123.1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  <a:p>
            <a:endParaRPr lang="en-JP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Wheeler, M. C., and H. H. Hendon, 2004: An all-season real-time multivariate MJO index: development of an index for monitoring and prediction. Mon. Weather Rev., 132, 1917–1932, 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5"/>
              </a:rPr>
              <a:t>https://doi.org/10.1175/1520-0493(2004)132&lt;1917:AARMMI&gt;2.0.CO;2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87476E7-C46D-7EBD-BFBF-2DE12A7DE7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06059" y="336797"/>
            <a:ext cx="4600936" cy="628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D76C5-B653-F148-2A28-C00DD2486EC6}"/>
              </a:ext>
            </a:extLst>
          </p:cNvPr>
          <p:cNvSpPr txBox="1"/>
          <p:nvPr/>
        </p:nvSpPr>
        <p:spPr>
          <a:xfrm>
            <a:off x="3965575" y="85653"/>
            <a:ext cx="2130767" cy="335289"/>
          </a:xfrm>
          <a:prstGeom prst="rect">
            <a:avLst/>
          </a:prstGeom>
          <a:noFill/>
          <a:ln>
            <a:noFill/>
          </a:ln>
        </p:spPr>
        <p:txBody>
          <a:bodyPr vert="horz" wrap="none" lIns="97976" tIns="57152" rIns="97976" bIns="57152" anchorCtr="0" compatLnSpc="0">
            <a:spAutoFit/>
          </a:bodyPr>
          <a:lstStyle/>
          <a:p>
            <a:pPr hangingPunct="0"/>
            <a:r>
              <a:rPr lang="en-GB" sz="1270">
                <a:latin typeface="CMU Sans Serif" pitchFamily="34"/>
                <a:ea typeface="Arial Unicode MS" pitchFamily="2"/>
                <a:cs typeface="Arial Unicode MS" pitchFamily="2"/>
              </a:rPr>
              <a:t>Wheeler and Hendon (2004)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9187C-F110-FBD1-CB5B-B59387175B47}"/>
              </a:ext>
            </a:extLst>
          </p:cNvPr>
          <p:cNvSpPr txBox="1"/>
          <p:nvPr/>
        </p:nvSpPr>
        <p:spPr>
          <a:xfrm>
            <a:off x="1777452" y="85653"/>
            <a:ext cx="2085755" cy="335289"/>
          </a:xfrm>
          <a:prstGeom prst="rect">
            <a:avLst/>
          </a:prstGeom>
          <a:noFill/>
          <a:ln>
            <a:noFill/>
          </a:ln>
        </p:spPr>
        <p:txBody>
          <a:bodyPr vert="horz" wrap="none" lIns="97976" tIns="57152" rIns="97976" bIns="57152" anchorCtr="0" compatLnSpc="0">
            <a:spAutoFit/>
          </a:bodyPr>
          <a:lstStyle/>
          <a:p>
            <a:pPr hangingPunct="0"/>
            <a:r>
              <a:rPr lang="en-US" sz="1270">
                <a:latin typeface="CMU Sans Serif" pitchFamily="34"/>
                <a:ea typeface="Arial Unicode MS" pitchFamily="2"/>
                <a:cs typeface="Arial Unicode MS" pitchFamily="2"/>
              </a:rPr>
              <a:t>Chattopadhyay et al</a:t>
            </a:r>
            <a:r>
              <a:rPr lang="en-GB" sz="1270">
                <a:latin typeface="CMU Sans Serif" pitchFamily="34"/>
                <a:ea typeface="Arial Unicode MS" pitchFamily="2"/>
                <a:cs typeface="Arial Unicode MS" pitchFamily="2"/>
              </a:rPr>
              <a:t> (2013)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AC0AA17-E386-9CE0-00EA-1468B9591FEF}"/>
              </a:ext>
            </a:extLst>
          </p:cNvPr>
          <p:cNvSpPr/>
          <p:nvPr/>
        </p:nvSpPr>
        <p:spPr>
          <a:xfrm>
            <a:off x="6378388" y="4980687"/>
            <a:ext cx="4600936" cy="16438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46" tIns="42456" rIns="81646" bIns="42456" anchor="t" anchorCtr="0" compatLnSpc="0">
            <a:spAutoFit/>
          </a:bodyPr>
          <a:lstStyle/>
          <a:p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(left) Composites of eight SOM nodes of OLR anomalies (colors; W·m</a:t>
            </a:r>
            <a:r>
              <a:rPr lang="en-US" baseline="30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-2</a:t>
            </a: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 and wind vectors (m·s</a:t>
            </a:r>
            <a:r>
              <a:rPr lang="en-US" baseline="30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-1</a:t>
            </a: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 for November–April of 1979–2008.</a:t>
            </a:r>
          </a:p>
          <a:p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(right) As in (left), but for RMM phase composites.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880E-5EC1-03D9-A8A0-B6E2AE52F798}"/>
              </a:ext>
            </a:extLst>
          </p:cNvPr>
          <p:cNvSpPr txBox="1"/>
          <p:nvPr/>
        </p:nvSpPr>
        <p:spPr>
          <a:xfrm>
            <a:off x="6378388" y="336797"/>
            <a:ext cx="44049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Chattopadhyay, R., A. Vintzileos, and C. Zhang, 2013: A description of the Madden–Julian oscillation based on a self-organizing map. J. Clim., 26, 1716–1732, 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4"/>
              </a:rPr>
              <a:t>https://doi.org/10.1175/JCLI-D-12-00123.1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  <a:p>
            <a:endParaRPr lang="en-JP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Wheeler, M. C., and H. H. Hendon, 2004: An all-season real-time multivariate MJO index: development of an index for monitoring and prediction. Mon. Weather Rev., 132, 1917–1932, 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5"/>
              </a:rPr>
              <a:t>https://doi.org/10.1175/1520-0493(2004)132&lt;1917:AARMMI&gt;2.0.CO;2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AAADB64-5220-409C-930F-F3B582E23DEB}"/>
              </a:ext>
            </a:extLst>
          </p:cNvPr>
          <p:cNvSpPr/>
          <p:nvPr/>
        </p:nvSpPr>
        <p:spPr>
          <a:xfrm>
            <a:off x="2230398" y="2229853"/>
            <a:ext cx="385010" cy="3705726"/>
          </a:xfrm>
          <a:custGeom>
            <a:avLst/>
            <a:gdLst>
              <a:gd name="connsiteX0" fmla="*/ 0 w 385010"/>
              <a:gd name="connsiteY0" fmla="*/ 0 h 3705726"/>
              <a:gd name="connsiteX1" fmla="*/ 96252 w 385010"/>
              <a:gd name="connsiteY1" fmla="*/ 753979 h 3705726"/>
              <a:gd name="connsiteX2" fmla="*/ 200526 w 385010"/>
              <a:gd name="connsiteY2" fmla="*/ 1499936 h 3705726"/>
              <a:gd name="connsiteX3" fmla="*/ 296779 w 385010"/>
              <a:gd name="connsiteY3" fmla="*/ 2302042 h 3705726"/>
              <a:gd name="connsiteX4" fmla="*/ 344905 w 385010"/>
              <a:gd name="connsiteY4" fmla="*/ 2983831 h 3705726"/>
              <a:gd name="connsiteX5" fmla="*/ 385010 w 385010"/>
              <a:gd name="connsiteY5" fmla="*/ 3705726 h 370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010" h="3705726">
                <a:moveTo>
                  <a:pt x="0" y="0"/>
                </a:moveTo>
                <a:cubicBezTo>
                  <a:pt x="31415" y="251995"/>
                  <a:pt x="62831" y="503990"/>
                  <a:pt x="96252" y="753979"/>
                </a:cubicBezTo>
                <a:cubicBezTo>
                  <a:pt x="129673" y="1003968"/>
                  <a:pt x="167105" y="1241926"/>
                  <a:pt x="200526" y="1499936"/>
                </a:cubicBezTo>
                <a:cubicBezTo>
                  <a:pt x="233947" y="1757946"/>
                  <a:pt x="272716" y="2054726"/>
                  <a:pt x="296779" y="2302042"/>
                </a:cubicBezTo>
                <a:cubicBezTo>
                  <a:pt x="320842" y="2549358"/>
                  <a:pt x="330200" y="2749884"/>
                  <a:pt x="344905" y="2983831"/>
                </a:cubicBezTo>
                <a:cubicBezTo>
                  <a:pt x="359610" y="3217778"/>
                  <a:pt x="372310" y="3461752"/>
                  <a:pt x="385010" y="3705726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548C1D9-013F-55CD-E8F3-435FCF08DEBB}"/>
              </a:ext>
            </a:extLst>
          </p:cNvPr>
          <p:cNvSpPr/>
          <p:nvPr/>
        </p:nvSpPr>
        <p:spPr>
          <a:xfrm>
            <a:off x="2316737" y="770562"/>
            <a:ext cx="606175" cy="5085708"/>
          </a:xfrm>
          <a:custGeom>
            <a:avLst/>
            <a:gdLst>
              <a:gd name="connsiteX0" fmla="*/ 0 w 606175"/>
              <a:gd name="connsiteY0" fmla="*/ 0 h 5085708"/>
              <a:gd name="connsiteX1" fmla="*/ 184935 w 606175"/>
              <a:gd name="connsiteY1" fmla="*/ 770562 h 5085708"/>
              <a:gd name="connsiteX2" fmla="*/ 297950 w 606175"/>
              <a:gd name="connsiteY2" fmla="*/ 1489753 h 5085708"/>
              <a:gd name="connsiteX3" fmla="*/ 462337 w 606175"/>
              <a:gd name="connsiteY3" fmla="*/ 2229492 h 5085708"/>
              <a:gd name="connsiteX4" fmla="*/ 513708 w 606175"/>
              <a:gd name="connsiteY4" fmla="*/ 2979505 h 5085708"/>
              <a:gd name="connsiteX5" fmla="*/ 554804 w 606175"/>
              <a:gd name="connsiteY5" fmla="*/ 3770616 h 5085708"/>
              <a:gd name="connsiteX6" fmla="*/ 575353 w 606175"/>
              <a:gd name="connsiteY6" fmla="*/ 4428162 h 5085708"/>
              <a:gd name="connsiteX7" fmla="*/ 606175 w 606175"/>
              <a:gd name="connsiteY7" fmla="*/ 5085708 h 508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6175" h="5085708">
                <a:moveTo>
                  <a:pt x="0" y="0"/>
                </a:moveTo>
                <a:cubicBezTo>
                  <a:pt x="67638" y="261135"/>
                  <a:pt x="135277" y="522270"/>
                  <a:pt x="184935" y="770562"/>
                </a:cubicBezTo>
                <a:cubicBezTo>
                  <a:pt x="234593" y="1018854"/>
                  <a:pt x="251716" y="1246598"/>
                  <a:pt x="297950" y="1489753"/>
                </a:cubicBezTo>
                <a:cubicBezTo>
                  <a:pt x="344184" y="1732908"/>
                  <a:pt x="426377" y="1981200"/>
                  <a:pt x="462337" y="2229492"/>
                </a:cubicBezTo>
                <a:cubicBezTo>
                  <a:pt x="498297" y="2477784"/>
                  <a:pt x="498297" y="2722651"/>
                  <a:pt x="513708" y="2979505"/>
                </a:cubicBezTo>
                <a:cubicBezTo>
                  <a:pt x="529119" y="3236359"/>
                  <a:pt x="544530" y="3529173"/>
                  <a:pt x="554804" y="3770616"/>
                </a:cubicBezTo>
                <a:cubicBezTo>
                  <a:pt x="565078" y="4012059"/>
                  <a:pt x="566791" y="4208980"/>
                  <a:pt x="575353" y="4428162"/>
                </a:cubicBezTo>
                <a:cubicBezTo>
                  <a:pt x="583915" y="4647344"/>
                  <a:pt x="595045" y="4866526"/>
                  <a:pt x="606175" y="5085708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D5532AB-D0C5-CBD3-5F39-CC709BD9EEA0}"/>
              </a:ext>
            </a:extLst>
          </p:cNvPr>
          <p:cNvSpPr/>
          <p:nvPr/>
        </p:nvSpPr>
        <p:spPr>
          <a:xfrm>
            <a:off x="1946867" y="3657600"/>
            <a:ext cx="359596" cy="2260315"/>
          </a:xfrm>
          <a:custGeom>
            <a:avLst/>
            <a:gdLst>
              <a:gd name="connsiteX0" fmla="*/ 0 w 359596"/>
              <a:gd name="connsiteY0" fmla="*/ 0 h 2260315"/>
              <a:gd name="connsiteX1" fmla="*/ 226032 w 359596"/>
              <a:gd name="connsiteY1" fmla="*/ 739739 h 2260315"/>
              <a:gd name="connsiteX2" fmla="*/ 318499 w 359596"/>
              <a:gd name="connsiteY2" fmla="*/ 1530849 h 2260315"/>
              <a:gd name="connsiteX3" fmla="*/ 359596 w 359596"/>
              <a:gd name="connsiteY3" fmla="*/ 2260315 h 226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596" h="2260315">
                <a:moveTo>
                  <a:pt x="0" y="0"/>
                </a:moveTo>
                <a:cubicBezTo>
                  <a:pt x="86474" y="242299"/>
                  <a:pt x="172949" y="484598"/>
                  <a:pt x="226032" y="739739"/>
                </a:cubicBezTo>
                <a:cubicBezTo>
                  <a:pt x="279115" y="994881"/>
                  <a:pt x="296238" y="1277420"/>
                  <a:pt x="318499" y="1530849"/>
                </a:cubicBezTo>
                <a:cubicBezTo>
                  <a:pt x="340760" y="1784278"/>
                  <a:pt x="350178" y="2022296"/>
                  <a:pt x="359596" y="2260315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6A1F4AF-2E45-3ED0-EEF3-E708DF100898}"/>
              </a:ext>
            </a:extLst>
          </p:cNvPr>
          <p:cNvSpPr/>
          <p:nvPr/>
        </p:nvSpPr>
        <p:spPr>
          <a:xfrm>
            <a:off x="4700341" y="770562"/>
            <a:ext cx="390418" cy="3678148"/>
          </a:xfrm>
          <a:custGeom>
            <a:avLst/>
            <a:gdLst>
              <a:gd name="connsiteX0" fmla="*/ 0 w 390418"/>
              <a:gd name="connsiteY0" fmla="*/ 0 h 3678148"/>
              <a:gd name="connsiteX1" fmla="*/ 236306 w 390418"/>
              <a:gd name="connsiteY1" fmla="*/ 708917 h 3678148"/>
              <a:gd name="connsiteX2" fmla="*/ 277402 w 390418"/>
              <a:gd name="connsiteY2" fmla="*/ 1500027 h 3678148"/>
              <a:gd name="connsiteX3" fmla="*/ 328773 w 390418"/>
              <a:gd name="connsiteY3" fmla="*/ 2198669 h 3678148"/>
              <a:gd name="connsiteX4" fmla="*/ 359596 w 390418"/>
              <a:gd name="connsiteY4" fmla="*/ 2979505 h 3678148"/>
              <a:gd name="connsiteX5" fmla="*/ 390418 w 390418"/>
              <a:gd name="connsiteY5" fmla="*/ 3678148 h 367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418" h="3678148">
                <a:moveTo>
                  <a:pt x="0" y="0"/>
                </a:moveTo>
                <a:cubicBezTo>
                  <a:pt x="95036" y="229456"/>
                  <a:pt x="190072" y="458913"/>
                  <a:pt x="236306" y="708917"/>
                </a:cubicBezTo>
                <a:cubicBezTo>
                  <a:pt x="282540" y="958921"/>
                  <a:pt x="261991" y="1251735"/>
                  <a:pt x="277402" y="1500027"/>
                </a:cubicBezTo>
                <a:cubicBezTo>
                  <a:pt x="292813" y="1748319"/>
                  <a:pt x="315074" y="1952089"/>
                  <a:pt x="328773" y="2198669"/>
                </a:cubicBezTo>
                <a:cubicBezTo>
                  <a:pt x="342472" y="2445249"/>
                  <a:pt x="349322" y="2732925"/>
                  <a:pt x="359596" y="2979505"/>
                </a:cubicBezTo>
                <a:cubicBezTo>
                  <a:pt x="369870" y="3226085"/>
                  <a:pt x="380144" y="3452116"/>
                  <a:pt x="390418" y="3678148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C91FD25-2561-6AE9-AB6A-3D8066DD55FD}"/>
              </a:ext>
            </a:extLst>
          </p:cNvPr>
          <p:cNvSpPr/>
          <p:nvPr/>
        </p:nvSpPr>
        <p:spPr>
          <a:xfrm>
            <a:off x="4433213" y="1458930"/>
            <a:ext cx="318499" cy="2948683"/>
          </a:xfrm>
          <a:custGeom>
            <a:avLst/>
            <a:gdLst>
              <a:gd name="connsiteX0" fmla="*/ 0 w 318499"/>
              <a:gd name="connsiteY0" fmla="*/ 0 h 2948683"/>
              <a:gd name="connsiteX1" fmla="*/ 92468 w 318499"/>
              <a:gd name="connsiteY1" fmla="*/ 811659 h 2948683"/>
              <a:gd name="connsiteX2" fmla="*/ 184935 w 318499"/>
              <a:gd name="connsiteY2" fmla="*/ 1520576 h 2948683"/>
              <a:gd name="connsiteX3" fmla="*/ 277402 w 318499"/>
              <a:gd name="connsiteY3" fmla="*/ 2250041 h 2948683"/>
              <a:gd name="connsiteX4" fmla="*/ 318499 w 318499"/>
              <a:gd name="connsiteY4" fmla="*/ 2948683 h 294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499" h="2948683">
                <a:moveTo>
                  <a:pt x="0" y="0"/>
                </a:moveTo>
                <a:cubicBezTo>
                  <a:pt x="30823" y="279115"/>
                  <a:pt x="61646" y="558230"/>
                  <a:pt x="92468" y="811659"/>
                </a:cubicBezTo>
                <a:cubicBezTo>
                  <a:pt x="123290" y="1065088"/>
                  <a:pt x="154113" y="1280846"/>
                  <a:pt x="184935" y="1520576"/>
                </a:cubicBezTo>
                <a:cubicBezTo>
                  <a:pt x="215757" y="1760306"/>
                  <a:pt x="255141" y="2012023"/>
                  <a:pt x="277402" y="2250041"/>
                </a:cubicBezTo>
                <a:cubicBezTo>
                  <a:pt x="299663" y="2488059"/>
                  <a:pt x="309081" y="2718371"/>
                  <a:pt x="318499" y="294868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B58D642-81EE-FC65-874A-23183AA3D98C}"/>
              </a:ext>
            </a:extLst>
          </p:cNvPr>
          <p:cNvSpPr/>
          <p:nvPr/>
        </p:nvSpPr>
        <p:spPr>
          <a:xfrm>
            <a:off x="4351020" y="3780890"/>
            <a:ext cx="277402" cy="2188395"/>
          </a:xfrm>
          <a:custGeom>
            <a:avLst/>
            <a:gdLst>
              <a:gd name="connsiteX0" fmla="*/ 0 w 277402"/>
              <a:gd name="connsiteY0" fmla="*/ 0 h 2188395"/>
              <a:gd name="connsiteX1" fmla="*/ 133564 w 277402"/>
              <a:gd name="connsiteY1" fmla="*/ 708917 h 2188395"/>
              <a:gd name="connsiteX2" fmla="*/ 205483 w 277402"/>
              <a:gd name="connsiteY2" fmla="*/ 1438382 h 2188395"/>
              <a:gd name="connsiteX3" fmla="*/ 277402 w 277402"/>
              <a:gd name="connsiteY3" fmla="*/ 2188395 h 218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402" h="2188395">
                <a:moveTo>
                  <a:pt x="0" y="0"/>
                </a:moveTo>
                <a:cubicBezTo>
                  <a:pt x="49658" y="234593"/>
                  <a:pt x="99317" y="469187"/>
                  <a:pt x="133564" y="708917"/>
                </a:cubicBezTo>
                <a:cubicBezTo>
                  <a:pt x="167811" y="948647"/>
                  <a:pt x="181510" y="1191802"/>
                  <a:pt x="205483" y="1438382"/>
                </a:cubicBezTo>
                <a:cubicBezTo>
                  <a:pt x="229456" y="1684962"/>
                  <a:pt x="253429" y="1936678"/>
                  <a:pt x="277402" y="2188395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878780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CD721F-C7C8-1425-717D-7EE6A0773B8B}"/>
              </a:ext>
            </a:extLst>
          </p:cNvPr>
          <p:cNvSpPr txBox="1"/>
          <p:nvPr/>
        </p:nvSpPr>
        <p:spPr>
          <a:xfrm>
            <a:off x="915872" y="44378"/>
            <a:ext cx="10360256" cy="487554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hangingPunct="0"/>
            <a:r>
              <a:rPr lang="en-GB" sz="1814">
                <a:latin typeface="CMU Sans Serif" pitchFamily="34"/>
                <a:ea typeface="Arial Unicode MS" pitchFamily="2"/>
                <a:cs typeface="Arial Unicode MS" pitchFamily="2"/>
              </a:rPr>
              <a:t>Daily OLR anomalies (40°E−160°E, 20°S−20°N) from 1 October to 31 March, for the period 1979–2009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6A9D2-9676-CDB9-D845-178DFA837E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42881" y="531932"/>
            <a:ext cx="10306238" cy="5255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AF36FA-5066-C6DB-D686-F98D824F6E14}"/>
              </a:ext>
            </a:extLst>
          </p:cNvPr>
          <p:cNvSpPr txBox="1"/>
          <p:nvPr/>
        </p:nvSpPr>
        <p:spPr>
          <a:xfrm>
            <a:off x="1680934" y="5895074"/>
            <a:ext cx="88165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Sakai, K., R. Kawamura, and Y. </a:t>
            </a:r>
            <a:r>
              <a:rPr lang="en-US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Iseri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2010: ENSO-induced tropical convection variability over the Indian and western Pacific oceans during the northern winter as revealed by a self-organizing map. </a:t>
            </a:r>
            <a:r>
              <a:rPr lang="en-US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J. </a:t>
            </a:r>
            <a:r>
              <a:rPr lang="en-US" i="1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Geophys</a:t>
            </a:r>
            <a:r>
              <a:rPr lang="en-US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 Res.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115, 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4"/>
              </a:rPr>
              <a:t>https://doi.org/10.1029/2010JD014415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6948-935E-FEC1-7E31-F7F84AFA3E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77871" y="2298093"/>
            <a:ext cx="4761085" cy="416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C0D18-F12A-BDA9-E07E-29B304311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53046" y="2298093"/>
            <a:ext cx="4804503" cy="416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DE99E-544B-5B21-FC0A-B9E4062BCAE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032039" y="531693"/>
            <a:ext cx="3414837" cy="154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1F063-DB3D-2420-551A-682F3983653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676656" y="531693"/>
            <a:ext cx="3483307" cy="154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267F704-0449-818F-1CAF-C117FF1A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04" y="235325"/>
            <a:ext cx="7722391" cy="51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424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8F06C4E-E1EB-5B4F-D69C-580B8E32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679004"/>
            <a:ext cx="3938095" cy="3452012"/>
          </a:xfrm>
          <a:prstGeom prst="rect">
            <a:avLst/>
          </a:prstGeom>
        </p:spPr>
      </p:pic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F9122271-91B5-0E83-890D-224B139B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349" y="679004"/>
            <a:ext cx="7061736" cy="44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81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08B663CF-2440-9AA3-4B98-BC093D08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47" y="415820"/>
            <a:ext cx="4746383" cy="3429000"/>
          </a:xfrm>
          <a:prstGeom prst="rect">
            <a:avLst/>
          </a:prstGeom>
        </p:spPr>
      </p:pic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id="{F763D53C-B7B2-DA53-E9E5-2FE80B379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87" y="415820"/>
            <a:ext cx="6433766" cy="49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6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FAC8B08-E90F-BE44-0716-889D55AD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542709"/>
              </p:ext>
            </p:extLst>
          </p:nvPr>
        </p:nvGraphicFramePr>
        <p:xfrm>
          <a:off x="2003685" y="1920240"/>
          <a:ext cx="8184630" cy="30175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58780">
                  <a:extLst>
                    <a:ext uri="{9D8B030D-6E8A-4147-A177-3AD203B41FA5}">
                      <a16:colId xmlns:a16="http://schemas.microsoft.com/office/drawing/2014/main" val="4140250862"/>
                    </a:ext>
                  </a:extLst>
                </a:gridCol>
                <a:gridCol w="3162925">
                  <a:extLst>
                    <a:ext uri="{9D8B030D-6E8A-4147-A177-3AD203B41FA5}">
                      <a16:colId xmlns:a16="http://schemas.microsoft.com/office/drawing/2014/main" val="3714263583"/>
                    </a:ext>
                  </a:extLst>
                </a:gridCol>
                <a:gridCol w="3162925">
                  <a:extLst>
                    <a:ext uri="{9D8B030D-6E8A-4147-A177-3AD203B41FA5}">
                      <a16:colId xmlns:a16="http://schemas.microsoft.com/office/drawing/2014/main" val="3730756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JP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JP" sz="2400"/>
                        <a:t>Machine Learning</a:t>
                      </a:r>
                      <a:endParaRPr lang="en-JP" sz="240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JP" sz="2400"/>
                        <a:t>Deep Learning</a:t>
                      </a:r>
                      <a:endParaRPr lang="en-JP" sz="240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55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</a:t>
                      </a:r>
                      <a:r>
                        <a:rPr lang="en-JP" sz="2400"/>
                        <a:t>cikit-learn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400" dirty="0"/>
                        <a:t>K</a:t>
                      </a:r>
                      <a:r>
                        <a:rPr lang="en-JP" sz="2400"/>
                        <a:t>eras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T</a:t>
                      </a:r>
                      <a:r>
                        <a:rPr lang="en-JP" sz="2400"/>
                        <a:t>ensorflow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i="1" dirty="0"/>
                        <a:t>Theano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51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  <a:r>
                        <a:rPr lang="en-JP" sz="2400"/>
                        <a:t>aret</a:t>
                      </a:r>
                    </a:p>
                    <a:p>
                      <a:r>
                        <a:rPr lang="en-US" sz="2400" dirty="0"/>
                        <a:t>t</a:t>
                      </a:r>
                      <a:r>
                        <a:rPr lang="en-JP" sz="2400"/>
                        <a:t>idymodels</a:t>
                      </a:r>
                    </a:p>
                    <a:p>
                      <a:r>
                        <a:rPr lang="en-JP" sz="2400"/>
                        <a:t>SuperLearner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89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Matlab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JP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i="0" dirty="0" err="1"/>
                        <a:t>Tensorflow</a:t>
                      </a:r>
                      <a:endParaRPr lang="en-US" sz="2400" i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30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Julia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JP" sz="2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i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395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86072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4500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1AE00-C7C4-DEDE-D051-41246EFEDCB5}"/>
              </a:ext>
            </a:extLst>
          </p:cNvPr>
          <p:cNvSpPr txBox="1"/>
          <p:nvPr/>
        </p:nvSpPr>
        <p:spPr>
          <a:xfrm>
            <a:off x="4875954" y="3075056"/>
            <a:ext cx="244009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4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endParaRPr lang="en-JP" sz="40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087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8A574A-08C3-D0D4-6D80-E1A74A731A69}"/>
              </a:ext>
            </a:extLst>
          </p:cNvPr>
          <p:cNvSpPr txBox="1"/>
          <p:nvPr/>
        </p:nvSpPr>
        <p:spPr>
          <a:xfrm>
            <a:off x="1882346" y="818065"/>
            <a:ext cx="842730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 a general model (=relationship)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Making forecasts from this model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30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8A574A-08C3-D0D4-6D80-E1A74A731A69}"/>
              </a:ext>
            </a:extLst>
          </p:cNvPr>
          <p:cNvSpPr txBox="1"/>
          <p:nvPr/>
        </p:nvSpPr>
        <p:spPr>
          <a:xfrm>
            <a:off x="1882346" y="818065"/>
            <a:ext cx="842730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 a general model (=relationship)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Making forecasts from this model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594D2-5E1B-C986-FE01-56BA6E9597C9}"/>
              </a:ext>
            </a:extLst>
          </p:cNvPr>
          <p:cNvSpPr txBox="1"/>
          <p:nvPr/>
        </p:nvSpPr>
        <p:spPr>
          <a:xfrm>
            <a:off x="1882346" y="2118597"/>
            <a:ext cx="257314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DF183-087D-0081-9799-E778B8C51D56}"/>
              </a:ext>
            </a:extLst>
          </p:cNvPr>
          <p:cNvSpPr txBox="1"/>
          <p:nvPr/>
        </p:nvSpPr>
        <p:spPr>
          <a:xfrm>
            <a:off x="5710905" y="2118597"/>
            <a:ext cx="4598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Assumes a linear relationship between inputs </a:t>
            </a:r>
            <a:r>
              <a:rPr lang="en-JP" sz="2400" i="1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X</a:t>
            </a:r>
            <a:r>
              <a:rPr lang="en-JP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and output </a:t>
            </a:r>
            <a:r>
              <a:rPr lang="en-JP" sz="2400" i="1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y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;</a:t>
            </a:r>
          </a:p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Objective: minimizing the residual sum of squares (RSS) between observed output </a:t>
            </a:r>
            <a:r>
              <a:rPr lang="en-US" sz="2400" i="1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y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and predicted output </a:t>
            </a:r>
            <a:r>
              <a:rPr lang="en-US" sz="2400" i="1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y’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endParaRPr lang="en-JP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FB54CC-64F7-7A32-6801-EA6801AEB6B9}"/>
                  </a:ext>
                </a:extLst>
              </p:cNvPr>
              <p:cNvSpPr txBox="1"/>
              <p:nvPr/>
            </p:nvSpPr>
            <p:spPr>
              <a:xfrm>
                <a:off x="6095999" y="4773346"/>
                <a:ext cx="314598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JP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FB54CC-64F7-7A32-6801-EA6801AE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773346"/>
                <a:ext cx="3145989" cy="1008225"/>
              </a:xfrm>
              <a:prstGeom prst="rect">
                <a:avLst/>
              </a:prstGeom>
              <a:blipFill>
                <a:blip r:embed="rId2"/>
                <a:stretch>
                  <a:fillRect l="-6452" t="-119753" r="-403" b="-179012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878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E84010-5C96-96C0-DD4C-716B61B1BA01}"/>
              </a:ext>
            </a:extLst>
          </p:cNvPr>
          <p:cNvSpPr txBox="1"/>
          <p:nvPr/>
        </p:nvSpPr>
        <p:spPr>
          <a:xfrm>
            <a:off x="1847884" y="3013502"/>
            <a:ext cx="8496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4800" cap="small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Other Regression Methods</a:t>
            </a:r>
          </a:p>
        </p:txBody>
      </p:sp>
    </p:spTree>
    <p:extLst>
      <p:ext uri="{BB962C8B-B14F-4D97-AF65-F5344CB8AC3E}">
        <p14:creationId xmlns:p14="http://schemas.microsoft.com/office/powerpoint/2010/main" val="3972257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E84010-5C96-96C0-DD4C-716B61B1BA01}"/>
              </a:ext>
            </a:extLst>
          </p:cNvPr>
          <p:cNvSpPr txBox="1"/>
          <p:nvPr/>
        </p:nvSpPr>
        <p:spPr>
          <a:xfrm>
            <a:off x="3160743" y="3013502"/>
            <a:ext cx="5870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4400" cap="small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Regression Methods</a:t>
            </a:r>
          </a:p>
        </p:txBody>
      </p:sp>
    </p:spTree>
    <p:extLst>
      <p:ext uri="{BB962C8B-B14F-4D97-AF65-F5344CB8AC3E}">
        <p14:creationId xmlns:p14="http://schemas.microsoft.com/office/powerpoint/2010/main" val="846405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45D6F17-6D86-42A8-6260-AA2CF1687909}"/>
              </a:ext>
            </a:extLst>
          </p:cNvPr>
          <p:cNvSpPr txBox="1"/>
          <p:nvPr/>
        </p:nvSpPr>
        <p:spPr>
          <a:xfrm>
            <a:off x="1882346" y="818065"/>
            <a:ext cx="842730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 a general model (=relationship)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Making forecasts from this model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B6995-9EFF-C9D2-6198-17DE0FE0BCF9}"/>
              </a:ext>
            </a:extLst>
          </p:cNvPr>
          <p:cNvSpPr txBox="1"/>
          <p:nvPr/>
        </p:nvSpPr>
        <p:spPr>
          <a:xfrm>
            <a:off x="1882347" y="2118597"/>
            <a:ext cx="257314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5294C-D928-3418-1CC8-D7529401392D}"/>
              </a:ext>
            </a:extLst>
          </p:cNvPr>
          <p:cNvSpPr txBox="1"/>
          <p:nvPr/>
        </p:nvSpPr>
        <p:spPr>
          <a:xfrm>
            <a:off x="1882347" y="2653594"/>
            <a:ext cx="28745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Quantile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D257B-04BF-B094-37F9-C043A3ACC188}"/>
              </a:ext>
            </a:extLst>
          </p:cNvPr>
          <p:cNvSpPr txBox="1"/>
          <p:nvPr/>
        </p:nvSpPr>
        <p:spPr>
          <a:xfrm>
            <a:off x="1882347" y="3723588"/>
            <a:ext cx="27318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Poisson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691D1-5820-6845-5E9C-13CC02246DCD}"/>
              </a:ext>
            </a:extLst>
          </p:cNvPr>
          <p:cNvSpPr txBox="1"/>
          <p:nvPr/>
        </p:nvSpPr>
        <p:spPr>
          <a:xfrm>
            <a:off x="1882346" y="4258585"/>
            <a:ext cx="38779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Bayesian 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86423-DC84-4647-0643-5862EF649A36}"/>
              </a:ext>
            </a:extLst>
          </p:cNvPr>
          <p:cNvSpPr txBox="1"/>
          <p:nvPr/>
        </p:nvSpPr>
        <p:spPr>
          <a:xfrm>
            <a:off x="1882346" y="4793582"/>
            <a:ext cx="456086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 Tree/Forest Regression</a:t>
            </a:r>
            <a:endParaRPr lang="en-JP" sz="2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B9A06-5919-7408-86B1-1FDBAA8740B6}"/>
              </a:ext>
            </a:extLst>
          </p:cNvPr>
          <p:cNvSpPr txBox="1"/>
          <p:nvPr/>
        </p:nvSpPr>
        <p:spPr>
          <a:xfrm>
            <a:off x="1882346" y="5863573"/>
            <a:ext cx="473238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Boosted Decision Tree Regression</a:t>
            </a:r>
            <a:endParaRPr lang="en-JP" sz="2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B3AC7-D823-F084-2319-6AAA0B814DA1}"/>
              </a:ext>
            </a:extLst>
          </p:cNvPr>
          <p:cNvSpPr txBox="1"/>
          <p:nvPr/>
        </p:nvSpPr>
        <p:spPr>
          <a:xfrm>
            <a:off x="1882346" y="5328579"/>
            <a:ext cx="38587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Neural Network 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F84B3-2197-303C-5726-8BC11EA91153}"/>
              </a:ext>
            </a:extLst>
          </p:cNvPr>
          <p:cNvSpPr txBox="1"/>
          <p:nvPr/>
        </p:nvSpPr>
        <p:spPr>
          <a:xfrm>
            <a:off x="1882346" y="3188591"/>
            <a:ext cx="27606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959600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CE2039-BB7B-C3F3-5206-5315CB33C078}"/>
              </a:ext>
            </a:extLst>
          </p:cNvPr>
          <p:cNvSpPr txBox="1"/>
          <p:nvPr/>
        </p:nvSpPr>
        <p:spPr>
          <a:xfrm>
            <a:off x="516428" y="1945653"/>
            <a:ext cx="28745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Quantile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F3909-6D7C-5E28-0DFE-16757CCCDAE3}"/>
              </a:ext>
            </a:extLst>
          </p:cNvPr>
          <p:cNvSpPr txBox="1"/>
          <p:nvPr/>
        </p:nvSpPr>
        <p:spPr>
          <a:xfrm>
            <a:off x="5741580" y="1945653"/>
            <a:ext cx="620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Extension of the linear regression;</a:t>
            </a:r>
          </a:p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Estimates the conditional </a:t>
            </a:r>
            <a:r>
              <a:rPr lang="en-US" sz="2400" u="sng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quantiles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rather than the </a:t>
            </a:r>
            <a:r>
              <a:rPr lang="en-US" sz="2400" u="sng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mean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09261-F79E-86DE-E95E-F9A87EE4A77F}"/>
              </a:ext>
            </a:extLst>
          </p:cNvPr>
          <p:cNvSpPr txBox="1"/>
          <p:nvPr/>
        </p:nvSpPr>
        <p:spPr>
          <a:xfrm>
            <a:off x="516428" y="3630402"/>
            <a:ext cx="27606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Logistic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C0B3A2-D02B-3E38-2415-F8AD8426CDEB}"/>
              </a:ext>
            </a:extLst>
          </p:cNvPr>
          <p:cNvSpPr txBox="1"/>
          <p:nvPr/>
        </p:nvSpPr>
        <p:spPr>
          <a:xfrm>
            <a:off x="5741579" y="3630402"/>
            <a:ext cx="620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Predicts the category of individuals;</a:t>
            </a:r>
          </a:p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Estimates the probability of category membership;  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18CCF0-91FF-D9EA-7E19-BCA8C6A0DC91}"/>
              </a:ext>
            </a:extLst>
          </p:cNvPr>
          <p:cNvSpPr txBox="1"/>
          <p:nvPr/>
        </p:nvSpPr>
        <p:spPr>
          <a:xfrm>
            <a:off x="516428" y="5315152"/>
            <a:ext cx="27318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Poisson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C335B-AFD6-9587-2F9F-2D4E69332C81}"/>
              </a:ext>
            </a:extLst>
          </p:cNvPr>
          <p:cNvSpPr txBox="1"/>
          <p:nvPr/>
        </p:nvSpPr>
        <p:spPr>
          <a:xfrm>
            <a:off x="5741579" y="5315152"/>
            <a:ext cx="6209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Predicts the count of individuals (i.e., the response variable following a Poisson distribution)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8D929-79D5-041B-C972-6A106FD467C1}"/>
              </a:ext>
            </a:extLst>
          </p:cNvPr>
          <p:cNvSpPr txBox="1"/>
          <p:nvPr/>
        </p:nvSpPr>
        <p:spPr>
          <a:xfrm>
            <a:off x="5741579" y="260904"/>
            <a:ext cx="6209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Assumes a linear relationship between inputs </a:t>
            </a:r>
            <a:r>
              <a:rPr lang="en-JP" sz="2400" i="1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X</a:t>
            </a:r>
            <a:r>
              <a:rPr lang="en-JP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and output </a:t>
            </a:r>
            <a:r>
              <a:rPr lang="en-JP" sz="2400" i="1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y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;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by minimizing the residual sum of squares (RSS)</a:t>
            </a:r>
            <a:endParaRPr lang="en-JP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62DD1-115E-B43B-FB2E-FE8571937B91}"/>
              </a:ext>
            </a:extLst>
          </p:cNvPr>
          <p:cNvSpPr txBox="1"/>
          <p:nvPr/>
        </p:nvSpPr>
        <p:spPr>
          <a:xfrm>
            <a:off x="516428" y="260904"/>
            <a:ext cx="257314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670959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0C24A0-A492-9553-82B2-6494F0EC6830}"/>
              </a:ext>
            </a:extLst>
          </p:cNvPr>
          <p:cNvSpPr txBox="1"/>
          <p:nvPr/>
        </p:nvSpPr>
        <p:spPr>
          <a:xfrm>
            <a:off x="521380" y="438221"/>
            <a:ext cx="38779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Bayesian Linear Regression</a:t>
            </a:r>
            <a:b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JP" sz="2400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BART machine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4FBC1-560B-5E43-9B1F-2D9690E9158E}"/>
              </a:ext>
            </a:extLst>
          </p:cNvPr>
          <p:cNvSpPr txBox="1"/>
          <p:nvPr/>
        </p:nvSpPr>
        <p:spPr>
          <a:xfrm>
            <a:off x="5741581" y="438221"/>
            <a:ext cx="6209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Considers various plausible explanations for how the data were generated;</a:t>
            </a:r>
          </a:p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Makes predictions using all possible regression weights, weighted by</a:t>
            </a:r>
          </a:p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their </a:t>
            </a:r>
            <a:r>
              <a:rPr lang="en-US" sz="2400"/>
              <a:t>probability distribution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6EC60-16EE-6CE8-C657-259183A521BA}"/>
              </a:ext>
            </a:extLst>
          </p:cNvPr>
          <p:cNvSpPr txBox="1"/>
          <p:nvPr/>
        </p:nvSpPr>
        <p:spPr>
          <a:xfrm>
            <a:off x="521380" y="2761640"/>
            <a:ext cx="456086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 Tree/Forest Regression</a:t>
            </a:r>
            <a:br>
              <a:rPr lang="en-US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2400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random forest</a:t>
            </a:r>
            <a:endParaRPr lang="en-JP" sz="2400" i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B185D-2062-9690-9BCB-CD480AF32919}"/>
              </a:ext>
            </a:extLst>
          </p:cNvPr>
          <p:cNvSpPr txBox="1"/>
          <p:nvPr/>
        </p:nvSpPr>
        <p:spPr>
          <a:xfrm>
            <a:off x="5741580" y="2761640"/>
            <a:ext cx="6209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Fits several decision tree classifiers (which learn simple decision rules inferred from the data features) on various sub-samples of the dataset and uses averaging to improve the predictive accuracy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16199-A945-A6DA-7A01-26761EC68982}"/>
              </a:ext>
            </a:extLst>
          </p:cNvPr>
          <p:cNvSpPr txBox="1"/>
          <p:nvPr/>
        </p:nvSpPr>
        <p:spPr>
          <a:xfrm>
            <a:off x="521380" y="5085059"/>
            <a:ext cx="473238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Boosted Decision Tree Regression</a:t>
            </a:r>
            <a:br>
              <a:rPr lang="en-US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2400" i="1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XGBoost</a:t>
            </a:r>
            <a:r>
              <a:rPr lang="en-US" sz="2400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</a:t>
            </a:r>
            <a:r>
              <a:rPr lang="en-US" sz="2400" i="1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CatBoost</a:t>
            </a:r>
            <a:endParaRPr lang="en-JP" sz="2400" i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79E38-754F-5D10-C4B8-19E9DA8C9BF1}"/>
              </a:ext>
            </a:extLst>
          </p:cNvPr>
          <p:cNvSpPr txBox="1"/>
          <p:nvPr/>
        </p:nvSpPr>
        <p:spPr>
          <a:xfrm>
            <a:off x="5741580" y="5085059"/>
            <a:ext cx="620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Builds a strong classifier from several weak classifiers (typically decision trees), through iteration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01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35FEDD-3299-E3E6-23CB-60D8C132EC11}"/>
              </a:ext>
            </a:extLst>
          </p:cNvPr>
          <p:cNvSpPr txBox="1"/>
          <p:nvPr/>
        </p:nvSpPr>
        <p:spPr>
          <a:xfrm>
            <a:off x="521380" y="2381806"/>
            <a:ext cx="35012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Support-Vector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F0283-C4EF-A0A1-ABD4-5C4894E5EA15}"/>
              </a:ext>
            </a:extLst>
          </p:cNvPr>
          <p:cNvSpPr txBox="1"/>
          <p:nvPr/>
        </p:nvSpPr>
        <p:spPr>
          <a:xfrm>
            <a:off x="521380" y="4898002"/>
            <a:ext cx="29915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</a:t>
            </a:r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-Nearest Neighbors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77B26-AC33-0357-2FB3-937E8D0CD88C}"/>
              </a:ext>
            </a:extLst>
          </p:cNvPr>
          <p:cNvSpPr txBox="1"/>
          <p:nvPr/>
        </p:nvSpPr>
        <p:spPr>
          <a:xfrm>
            <a:off x="521380" y="614873"/>
            <a:ext cx="385874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Neural Network Regression</a:t>
            </a:r>
            <a:b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(Multilayer Perceptron)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D20F9-1117-5EF3-9DAA-19FCC4115019}"/>
              </a:ext>
            </a:extLst>
          </p:cNvPr>
          <p:cNvSpPr txBox="1"/>
          <p:nvPr/>
        </p:nvSpPr>
        <p:spPr>
          <a:xfrm>
            <a:off x="5741580" y="614873"/>
            <a:ext cx="620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Mimics the human brain and how the neurons interact with each other, how they are activated and how they learn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66137-CDF2-4BCB-A502-F5E36D1E1A58}"/>
              </a:ext>
            </a:extLst>
          </p:cNvPr>
          <p:cNvSpPr txBox="1"/>
          <p:nvPr/>
        </p:nvSpPr>
        <p:spPr>
          <a:xfrm>
            <a:off x="5741579" y="2381806"/>
            <a:ext cx="62094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Minimizes the coefficients in order to reach an acceptable error;</a:t>
            </a:r>
          </a:p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Different kernel functions (i.e., a pattern analysis to identify recurrent relationship in datasets) are available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0385F-C3D2-C3F6-BDF7-8964D43F55E5}"/>
              </a:ext>
            </a:extLst>
          </p:cNvPr>
          <p:cNvSpPr txBox="1"/>
          <p:nvPr/>
        </p:nvSpPr>
        <p:spPr>
          <a:xfrm>
            <a:off x="5741580" y="4887401"/>
            <a:ext cx="62094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Uses </a:t>
            </a:r>
            <a:r>
              <a:rPr lang="en-US" sz="2400" u="sng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 similarity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i.e., averages the observations in the same neighborhood to predict the outcome</a:t>
            </a:r>
            <a:r>
              <a:rPr lang="en-US" sz="2400" u="sng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endParaRPr lang="en-US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CB69C5-226D-B7A6-2E03-FB726088DFD1}"/>
              </a:ext>
            </a:extLst>
          </p:cNvPr>
          <p:cNvSpPr txBox="1"/>
          <p:nvPr/>
        </p:nvSpPr>
        <p:spPr>
          <a:xfrm>
            <a:off x="0" y="26585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4400" cap="small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30411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DACDF84-5C12-39A2-8838-7CB99A000DE1}"/>
              </a:ext>
            </a:extLst>
          </p:cNvPr>
          <p:cNvGrpSpPr/>
          <p:nvPr/>
        </p:nvGrpSpPr>
        <p:grpSpPr>
          <a:xfrm>
            <a:off x="218103" y="1785632"/>
            <a:ext cx="3117124" cy="1875035"/>
            <a:chOff x="218103" y="2491482"/>
            <a:chExt cx="3117124" cy="1875035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B8985CF3-05AC-9325-DDA8-1E315A5CCB2F}"/>
                </a:ext>
              </a:extLst>
            </p:cNvPr>
            <p:cNvSpPr>
              <a:spLocks/>
            </p:cNvSpPr>
            <p:nvPr/>
          </p:nvSpPr>
          <p:spPr>
            <a:xfrm>
              <a:off x="1704664" y="2491482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BFB8C5CE-89AB-A97C-2864-9AF3FF7933D3}"/>
                </a:ext>
              </a:extLst>
            </p:cNvPr>
            <p:cNvSpPr>
              <a:spLocks/>
            </p:cNvSpPr>
            <p:nvPr/>
          </p:nvSpPr>
          <p:spPr>
            <a:xfrm>
              <a:off x="855200" y="311297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3DC4A59-2D4D-DDEF-E56F-47676C9DA0B6}"/>
                </a:ext>
              </a:extLst>
            </p:cNvPr>
            <p:cNvCxnSpPr>
              <a:cxnSpLocks/>
              <a:stCxn id="265" idx="3"/>
              <a:endCxn id="266" idx="0"/>
            </p:cNvCxnSpPr>
            <p:nvPr/>
          </p:nvCxnSpPr>
          <p:spPr>
            <a:xfrm flipH="1">
              <a:off x="927200" y="2614394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A2F8C99-54CC-ABBA-A2D5-E74EB339675B}"/>
                </a:ext>
              </a:extLst>
            </p:cNvPr>
            <p:cNvCxnSpPr>
              <a:cxnSpLocks/>
              <a:stCxn id="266" idx="3"/>
              <a:endCxn id="269" idx="0"/>
            </p:cNvCxnSpPr>
            <p:nvPr/>
          </p:nvCxnSpPr>
          <p:spPr>
            <a:xfrm flipH="1">
              <a:off x="502468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92E713-027B-38FB-1AFC-97371C20F7ED}"/>
                </a:ext>
              </a:extLst>
            </p:cNvPr>
            <p:cNvSpPr>
              <a:spLocks/>
            </p:cNvSpPr>
            <p:nvPr/>
          </p:nvSpPr>
          <p:spPr>
            <a:xfrm>
              <a:off x="430468" y="3714888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597D29E9-89A6-2D64-29AC-C86DB87F88F9}"/>
                </a:ext>
              </a:extLst>
            </p:cNvPr>
            <p:cNvSpPr>
              <a:spLocks/>
            </p:cNvSpPr>
            <p:nvPr/>
          </p:nvSpPr>
          <p:spPr>
            <a:xfrm>
              <a:off x="218103" y="42225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9DA4974F-87EE-8907-4ABE-414843FBD367}"/>
                </a:ext>
              </a:extLst>
            </p:cNvPr>
            <p:cNvSpPr>
              <a:spLocks/>
            </p:cNvSpPr>
            <p:nvPr/>
          </p:nvSpPr>
          <p:spPr>
            <a:xfrm>
              <a:off x="642835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6515261-02B1-9AF2-2BDF-D0D0100FF0E9}"/>
                </a:ext>
              </a:extLst>
            </p:cNvPr>
            <p:cNvCxnSpPr>
              <a:cxnSpLocks/>
              <a:stCxn id="269" idx="3"/>
              <a:endCxn id="270" idx="0"/>
            </p:cNvCxnSpPr>
            <p:nvPr/>
          </p:nvCxnSpPr>
          <p:spPr>
            <a:xfrm flipH="1">
              <a:off x="290103" y="3837800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D3EAD1F-7B17-C4DE-199E-2109FC93E2EF}"/>
                </a:ext>
              </a:extLst>
            </p:cNvPr>
            <p:cNvCxnSpPr>
              <a:cxnSpLocks/>
              <a:stCxn id="271" idx="0"/>
              <a:endCxn id="269" idx="5"/>
            </p:cNvCxnSpPr>
            <p:nvPr/>
          </p:nvCxnSpPr>
          <p:spPr>
            <a:xfrm flipH="1" flipV="1">
              <a:off x="553380" y="3837800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B0AB497B-873B-43E4-6819-F895659E454D}"/>
                </a:ext>
              </a:extLst>
            </p:cNvPr>
            <p:cNvSpPr>
              <a:spLocks/>
            </p:cNvSpPr>
            <p:nvPr/>
          </p:nvSpPr>
          <p:spPr>
            <a:xfrm>
              <a:off x="1279932" y="3714888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C925A76-A0BD-065A-4D98-B8837321F77B}"/>
                </a:ext>
              </a:extLst>
            </p:cNvPr>
            <p:cNvSpPr>
              <a:spLocks/>
            </p:cNvSpPr>
            <p:nvPr/>
          </p:nvSpPr>
          <p:spPr>
            <a:xfrm>
              <a:off x="1067567" y="42225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E6AD58D2-A64D-B7EC-AD9D-60173A823FAE}"/>
                </a:ext>
              </a:extLst>
            </p:cNvPr>
            <p:cNvSpPr>
              <a:spLocks/>
            </p:cNvSpPr>
            <p:nvPr/>
          </p:nvSpPr>
          <p:spPr>
            <a:xfrm>
              <a:off x="1492298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6EEE4224-7287-6E9B-BDFD-5EA11C55E88C}"/>
                </a:ext>
              </a:extLst>
            </p:cNvPr>
            <p:cNvCxnSpPr>
              <a:cxnSpLocks/>
              <a:stCxn id="274" idx="3"/>
              <a:endCxn id="275" idx="0"/>
            </p:cNvCxnSpPr>
            <p:nvPr/>
          </p:nvCxnSpPr>
          <p:spPr>
            <a:xfrm flipH="1">
              <a:off x="1139567" y="3837800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A9C49BFE-5B14-982F-F0B4-FCC04719A132}"/>
                </a:ext>
              </a:extLst>
            </p:cNvPr>
            <p:cNvCxnSpPr>
              <a:cxnSpLocks/>
              <a:stCxn id="276" idx="0"/>
              <a:endCxn id="274" idx="5"/>
            </p:cNvCxnSpPr>
            <p:nvPr/>
          </p:nvCxnSpPr>
          <p:spPr>
            <a:xfrm flipH="1" flipV="1">
              <a:off x="1402844" y="3837800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503A6598-AFD7-E235-9B7D-C63B53126AB7}"/>
                </a:ext>
              </a:extLst>
            </p:cNvPr>
            <p:cNvSpPr>
              <a:spLocks/>
            </p:cNvSpPr>
            <p:nvPr/>
          </p:nvSpPr>
          <p:spPr>
            <a:xfrm>
              <a:off x="2129396" y="3714888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1D896A9-559E-1F44-4593-CEB6FE9B8F10}"/>
                </a:ext>
              </a:extLst>
            </p:cNvPr>
            <p:cNvSpPr>
              <a:spLocks/>
            </p:cNvSpPr>
            <p:nvPr/>
          </p:nvSpPr>
          <p:spPr>
            <a:xfrm>
              <a:off x="1917030" y="42225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2331351-146C-0412-732B-B1401634D3F5}"/>
                </a:ext>
              </a:extLst>
            </p:cNvPr>
            <p:cNvSpPr>
              <a:spLocks/>
            </p:cNvSpPr>
            <p:nvPr/>
          </p:nvSpPr>
          <p:spPr>
            <a:xfrm>
              <a:off x="2341762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C133DA8E-F4B4-40C9-4A69-4B7A9515EA31}"/>
                </a:ext>
              </a:extLst>
            </p:cNvPr>
            <p:cNvCxnSpPr>
              <a:cxnSpLocks/>
              <a:stCxn id="279" idx="3"/>
              <a:endCxn id="280" idx="0"/>
            </p:cNvCxnSpPr>
            <p:nvPr/>
          </p:nvCxnSpPr>
          <p:spPr>
            <a:xfrm flipH="1">
              <a:off x="1989030" y="3837800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02B6B9A-D1BB-4A87-5B69-01B32C9ADF62}"/>
                </a:ext>
              </a:extLst>
            </p:cNvPr>
            <p:cNvCxnSpPr>
              <a:cxnSpLocks/>
              <a:stCxn id="281" idx="0"/>
              <a:endCxn id="279" idx="5"/>
            </p:cNvCxnSpPr>
            <p:nvPr/>
          </p:nvCxnSpPr>
          <p:spPr>
            <a:xfrm flipH="1" flipV="1">
              <a:off x="2252308" y="3837800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7C683F6-9C37-3283-C186-85DA1C73218F}"/>
                </a:ext>
              </a:extLst>
            </p:cNvPr>
            <p:cNvSpPr>
              <a:spLocks/>
            </p:cNvSpPr>
            <p:nvPr/>
          </p:nvSpPr>
          <p:spPr>
            <a:xfrm>
              <a:off x="2978860" y="3713476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EFC0CCB-02F5-0E7C-0033-8C1AAFF03F97}"/>
                </a:ext>
              </a:extLst>
            </p:cNvPr>
            <p:cNvSpPr>
              <a:spLocks/>
            </p:cNvSpPr>
            <p:nvPr/>
          </p:nvSpPr>
          <p:spPr>
            <a:xfrm>
              <a:off x="2766494" y="42211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E2DD5FA1-9DF1-2F36-D6A6-86588E4A409C}"/>
                </a:ext>
              </a:extLst>
            </p:cNvPr>
            <p:cNvSpPr>
              <a:spLocks/>
            </p:cNvSpPr>
            <p:nvPr/>
          </p:nvSpPr>
          <p:spPr>
            <a:xfrm>
              <a:off x="3191227" y="421030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A3F47EA-167D-01D2-D2A4-2B760B8DD7E2}"/>
                </a:ext>
              </a:extLst>
            </p:cNvPr>
            <p:cNvCxnSpPr>
              <a:cxnSpLocks/>
              <a:stCxn id="284" idx="3"/>
              <a:endCxn id="285" idx="0"/>
            </p:cNvCxnSpPr>
            <p:nvPr/>
          </p:nvCxnSpPr>
          <p:spPr>
            <a:xfrm flipH="1">
              <a:off x="2838494" y="3836388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9F3FFA51-50B6-173B-61A8-B75A894F2184}"/>
                </a:ext>
              </a:extLst>
            </p:cNvPr>
            <p:cNvCxnSpPr>
              <a:cxnSpLocks/>
              <a:stCxn id="286" idx="0"/>
              <a:endCxn id="284" idx="5"/>
            </p:cNvCxnSpPr>
            <p:nvPr/>
          </p:nvCxnSpPr>
          <p:spPr>
            <a:xfrm flipH="1" flipV="1">
              <a:off x="3101772" y="3836388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F6D1DDC-1A1B-DBCC-D232-C65DB2630C20}"/>
                </a:ext>
              </a:extLst>
            </p:cNvPr>
            <p:cNvSpPr>
              <a:spLocks/>
            </p:cNvSpPr>
            <p:nvPr/>
          </p:nvSpPr>
          <p:spPr>
            <a:xfrm>
              <a:off x="2554128" y="3112979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D26007C-464F-637A-5C1C-BC9116C00147}"/>
                </a:ext>
              </a:extLst>
            </p:cNvPr>
            <p:cNvCxnSpPr>
              <a:cxnSpLocks/>
              <a:stCxn id="266" idx="5"/>
              <a:endCxn id="274" idx="0"/>
            </p:cNvCxnSpPr>
            <p:nvPr/>
          </p:nvCxnSpPr>
          <p:spPr>
            <a:xfrm>
              <a:off x="978112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EA8F490-8755-E10D-D434-7D4B4BB70100}"/>
                </a:ext>
              </a:extLst>
            </p:cNvPr>
            <p:cNvCxnSpPr>
              <a:cxnSpLocks/>
              <a:stCxn id="289" idx="5"/>
              <a:endCxn id="284" idx="0"/>
            </p:cNvCxnSpPr>
            <p:nvPr/>
          </p:nvCxnSpPr>
          <p:spPr>
            <a:xfrm>
              <a:off x="2677040" y="3235891"/>
              <a:ext cx="373820" cy="477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B3BA67E9-67D8-8628-69CF-DAEC5F884536}"/>
                </a:ext>
              </a:extLst>
            </p:cNvPr>
            <p:cNvCxnSpPr>
              <a:cxnSpLocks/>
              <a:stCxn id="289" idx="3"/>
              <a:endCxn id="279" idx="0"/>
            </p:cNvCxnSpPr>
            <p:nvPr/>
          </p:nvCxnSpPr>
          <p:spPr>
            <a:xfrm flipH="1">
              <a:off x="2201396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33F9B733-E197-C4A3-631D-F9ACC851B047}"/>
                </a:ext>
              </a:extLst>
            </p:cNvPr>
            <p:cNvCxnSpPr>
              <a:cxnSpLocks/>
              <a:stCxn id="265" idx="5"/>
              <a:endCxn id="289" idx="0"/>
            </p:cNvCxnSpPr>
            <p:nvPr/>
          </p:nvCxnSpPr>
          <p:spPr>
            <a:xfrm>
              <a:off x="1827576" y="2614394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D85EB9-939A-39CF-07BA-433E5F4C20A8}"/>
              </a:ext>
            </a:extLst>
          </p:cNvPr>
          <p:cNvGrpSpPr/>
          <p:nvPr/>
        </p:nvGrpSpPr>
        <p:grpSpPr>
          <a:xfrm>
            <a:off x="4068212" y="1785632"/>
            <a:ext cx="3117124" cy="1875035"/>
            <a:chOff x="4068212" y="2491482"/>
            <a:chExt cx="3117124" cy="1875035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22334E9-5BFE-C7D8-8CB8-7A5007E392E8}"/>
                </a:ext>
              </a:extLst>
            </p:cNvPr>
            <p:cNvSpPr>
              <a:spLocks/>
            </p:cNvSpPr>
            <p:nvPr/>
          </p:nvSpPr>
          <p:spPr>
            <a:xfrm>
              <a:off x="5554773" y="2491482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592E473-A9C4-D59B-2C1C-6087351E691B}"/>
                </a:ext>
              </a:extLst>
            </p:cNvPr>
            <p:cNvSpPr>
              <a:spLocks/>
            </p:cNvSpPr>
            <p:nvPr/>
          </p:nvSpPr>
          <p:spPr>
            <a:xfrm>
              <a:off x="4705309" y="3112979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B1A8513D-2B57-E882-4C32-1761683B5632}"/>
                </a:ext>
              </a:extLst>
            </p:cNvPr>
            <p:cNvCxnSpPr>
              <a:cxnSpLocks/>
              <a:stCxn id="295" idx="3"/>
              <a:endCxn id="296" idx="0"/>
            </p:cNvCxnSpPr>
            <p:nvPr/>
          </p:nvCxnSpPr>
          <p:spPr>
            <a:xfrm flipH="1">
              <a:off x="4777309" y="2614394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3E139B6-21CB-2CC8-B4E2-D4A220E77F18}"/>
                </a:ext>
              </a:extLst>
            </p:cNvPr>
            <p:cNvCxnSpPr>
              <a:cxnSpLocks/>
              <a:stCxn id="296" idx="3"/>
              <a:endCxn id="299" idx="0"/>
            </p:cNvCxnSpPr>
            <p:nvPr/>
          </p:nvCxnSpPr>
          <p:spPr>
            <a:xfrm flipH="1">
              <a:off x="4352577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5DD3D83F-1E55-3898-7005-8F8CA2E1DEA3}"/>
                </a:ext>
              </a:extLst>
            </p:cNvPr>
            <p:cNvSpPr>
              <a:spLocks/>
            </p:cNvSpPr>
            <p:nvPr/>
          </p:nvSpPr>
          <p:spPr>
            <a:xfrm>
              <a:off x="4280577" y="3714888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75339DF1-E361-38ED-F31C-0336E41AF7ED}"/>
                </a:ext>
              </a:extLst>
            </p:cNvPr>
            <p:cNvSpPr>
              <a:spLocks/>
            </p:cNvSpPr>
            <p:nvPr/>
          </p:nvSpPr>
          <p:spPr>
            <a:xfrm>
              <a:off x="4068212" y="42225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D6741FCC-1A84-643D-C278-9168540AB8F2}"/>
                </a:ext>
              </a:extLst>
            </p:cNvPr>
            <p:cNvSpPr>
              <a:spLocks/>
            </p:cNvSpPr>
            <p:nvPr/>
          </p:nvSpPr>
          <p:spPr>
            <a:xfrm>
              <a:off x="4492944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78C7DD6-B152-53A1-6E33-F394CF6855F5}"/>
                </a:ext>
              </a:extLst>
            </p:cNvPr>
            <p:cNvCxnSpPr>
              <a:cxnSpLocks/>
              <a:stCxn id="299" idx="3"/>
              <a:endCxn id="300" idx="0"/>
            </p:cNvCxnSpPr>
            <p:nvPr/>
          </p:nvCxnSpPr>
          <p:spPr>
            <a:xfrm flipH="1">
              <a:off x="4140212" y="3837800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3A75854-66A1-55D2-F4F0-CDCAF3DFDB7A}"/>
                </a:ext>
              </a:extLst>
            </p:cNvPr>
            <p:cNvCxnSpPr>
              <a:cxnSpLocks/>
              <a:stCxn id="301" idx="0"/>
              <a:endCxn id="299" idx="5"/>
            </p:cNvCxnSpPr>
            <p:nvPr/>
          </p:nvCxnSpPr>
          <p:spPr>
            <a:xfrm flipH="1" flipV="1">
              <a:off x="4403489" y="3837800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0786529-6891-27BE-551F-E5C5729A034A}"/>
                </a:ext>
              </a:extLst>
            </p:cNvPr>
            <p:cNvSpPr>
              <a:spLocks/>
            </p:cNvSpPr>
            <p:nvPr/>
          </p:nvSpPr>
          <p:spPr>
            <a:xfrm>
              <a:off x="5130041" y="3714888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6276E15A-CF1A-1E32-845E-CD3D8CD2DED7}"/>
                </a:ext>
              </a:extLst>
            </p:cNvPr>
            <p:cNvSpPr>
              <a:spLocks/>
            </p:cNvSpPr>
            <p:nvPr/>
          </p:nvSpPr>
          <p:spPr>
            <a:xfrm>
              <a:off x="4917676" y="4222517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4AA7605-F696-551D-B545-A43D2D6784D7}"/>
                </a:ext>
              </a:extLst>
            </p:cNvPr>
            <p:cNvSpPr>
              <a:spLocks/>
            </p:cNvSpPr>
            <p:nvPr/>
          </p:nvSpPr>
          <p:spPr>
            <a:xfrm>
              <a:off x="5342407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75F033E-A866-CA75-82DE-AC07C8BC8A58}"/>
                </a:ext>
              </a:extLst>
            </p:cNvPr>
            <p:cNvCxnSpPr>
              <a:cxnSpLocks/>
              <a:stCxn id="304" idx="3"/>
              <a:endCxn id="305" idx="0"/>
            </p:cNvCxnSpPr>
            <p:nvPr/>
          </p:nvCxnSpPr>
          <p:spPr>
            <a:xfrm flipH="1">
              <a:off x="4989676" y="3837800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75A463CD-4FFF-48E5-BA39-C0A724585A76}"/>
                </a:ext>
              </a:extLst>
            </p:cNvPr>
            <p:cNvCxnSpPr>
              <a:cxnSpLocks/>
              <a:stCxn id="306" idx="0"/>
              <a:endCxn id="304" idx="5"/>
            </p:cNvCxnSpPr>
            <p:nvPr/>
          </p:nvCxnSpPr>
          <p:spPr>
            <a:xfrm flipH="1" flipV="1">
              <a:off x="5252953" y="3837800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1E426CA9-4644-9E31-46C0-A6E4822D806E}"/>
                </a:ext>
              </a:extLst>
            </p:cNvPr>
            <p:cNvSpPr>
              <a:spLocks/>
            </p:cNvSpPr>
            <p:nvPr/>
          </p:nvSpPr>
          <p:spPr>
            <a:xfrm>
              <a:off x="5979505" y="3714888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0297E16F-D563-FC36-8107-CE6902155FB2}"/>
                </a:ext>
              </a:extLst>
            </p:cNvPr>
            <p:cNvSpPr>
              <a:spLocks/>
            </p:cNvSpPr>
            <p:nvPr/>
          </p:nvSpPr>
          <p:spPr>
            <a:xfrm>
              <a:off x="5767139" y="42225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F0A3436C-25CF-2D36-C2E5-BE8C57CCD9F6}"/>
                </a:ext>
              </a:extLst>
            </p:cNvPr>
            <p:cNvSpPr>
              <a:spLocks/>
            </p:cNvSpPr>
            <p:nvPr/>
          </p:nvSpPr>
          <p:spPr>
            <a:xfrm>
              <a:off x="6191871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55DDD6DF-F47E-AFC6-9CA8-E68A134A8A04}"/>
                </a:ext>
              </a:extLst>
            </p:cNvPr>
            <p:cNvCxnSpPr>
              <a:cxnSpLocks/>
              <a:stCxn id="309" idx="3"/>
              <a:endCxn id="310" idx="0"/>
            </p:cNvCxnSpPr>
            <p:nvPr/>
          </p:nvCxnSpPr>
          <p:spPr>
            <a:xfrm flipH="1">
              <a:off x="5839139" y="3837800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153B734D-C9F2-55E6-5FA6-31919390BE6D}"/>
                </a:ext>
              </a:extLst>
            </p:cNvPr>
            <p:cNvCxnSpPr>
              <a:cxnSpLocks/>
              <a:stCxn id="311" idx="0"/>
              <a:endCxn id="309" idx="5"/>
            </p:cNvCxnSpPr>
            <p:nvPr/>
          </p:nvCxnSpPr>
          <p:spPr>
            <a:xfrm flipH="1" flipV="1">
              <a:off x="6102417" y="3837800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464189F-0AF0-33C5-D4D1-398B36473385}"/>
                </a:ext>
              </a:extLst>
            </p:cNvPr>
            <p:cNvSpPr>
              <a:spLocks/>
            </p:cNvSpPr>
            <p:nvPr/>
          </p:nvSpPr>
          <p:spPr>
            <a:xfrm>
              <a:off x="6828969" y="3713476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B12A278F-150C-814E-F7AC-243ECF5CD2EC}"/>
                </a:ext>
              </a:extLst>
            </p:cNvPr>
            <p:cNvSpPr>
              <a:spLocks/>
            </p:cNvSpPr>
            <p:nvPr/>
          </p:nvSpPr>
          <p:spPr>
            <a:xfrm>
              <a:off x="6616603" y="42211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19A6041-F81A-F898-41A6-8129D099B575}"/>
                </a:ext>
              </a:extLst>
            </p:cNvPr>
            <p:cNvSpPr>
              <a:spLocks/>
            </p:cNvSpPr>
            <p:nvPr/>
          </p:nvSpPr>
          <p:spPr>
            <a:xfrm>
              <a:off x="7041336" y="42103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233DC148-E137-6D17-42CF-B26B14E7E8BF}"/>
                </a:ext>
              </a:extLst>
            </p:cNvPr>
            <p:cNvCxnSpPr>
              <a:cxnSpLocks/>
              <a:stCxn id="314" idx="3"/>
              <a:endCxn id="315" idx="0"/>
            </p:cNvCxnSpPr>
            <p:nvPr/>
          </p:nvCxnSpPr>
          <p:spPr>
            <a:xfrm flipH="1">
              <a:off x="6688603" y="3836388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82E502D7-096C-C29F-0967-9397CB168E01}"/>
                </a:ext>
              </a:extLst>
            </p:cNvPr>
            <p:cNvCxnSpPr>
              <a:cxnSpLocks/>
              <a:stCxn id="316" idx="0"/>
              <a:endCxn id="314" idx="5"/>
            </p:cNvCxnSpPr>
            <p:nvPr/>
          </p:nvCxnSpPr>
          <p:spPr>
            <a:xfrm flipH="1" flipV="1">
              <a:off x="6951881" y="3836388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2D14133-AD0A-8FBB-EAB3-DEDFAFFDA270}"/>
                </a:ext>
              </a:extLst>
            </p:cNvPr>
            <p:cNvSpPr>
              <a:spLocks/>
            </p:cNvSpPr>
            <p:nvPr/>
          </p:nvSpPr>
          <p:spPr>
            <a:xfrm>
              <a:off x="6404237" y="311297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895D756-ACE0-D787-45F9-9F6E527101FC}"/>
                </a:ext>
              </a:extLst>
            </p:cNvPr>
            <p:cNvCxnSpPr>
              <a:cxnSpLocks/>
              <a:stCxn id="296" idx="5"/>
              <a:endCxn id="304" idx="0"/>
            </p:cNvCxnSpPr>
            <p:nvPr/>
          </p:nvCxnSpPr>
          <p:spPr>
            <a:xfrm>
              <a:off x="4828221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8999A1D9-F3AC-0580-5A0B-E67F594265D7}"/>
                </a:ext>
              </a:extLst>
            </p:cNvPr>
            <p:cNvCxnSpPr>
              <a:cxnSpLocks/>
              <a:stCxn id="319" idx="5"/>
              <a:endCxn id="314" idx="0"/>
            </p:cNvCxnSpPr>
            <p:nvPr/>
          </p:nvCxnSpPr>
          <p:spPr>
            <a:xfrm>
              <a:off x="6527149" y="3235891"/>
              <a:ext cx="373820" cy="477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C3FAB7E-BA59-9DF3-1A0B-DA216F3149CC}"/>
                </a:ext>
              </a:extLst>
            </p:cNvPr>
            <p:cNvCxnSpPr>
              <a:cxnSpLocks/>
              <a:stCxn id="319" idx="3"/>
              <a:endCxn id="309" idx="0"/>
            </p:cNvCxnSpPr>
            <p:nvPr/>
          </p:nvCxnSpPr>
          <p:spPr>
            <a:xfrm flipH="1">
              <a:off x="6051505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B8B36EDA-0EBC-6FBB-D29E-9A5264D0F15D}"/>
                </a:ext>
              </a:extLst>
            </p:cNvPr>
            <p:cNvCxnSpPr>
              <a:cxnSpLocks/>
              <a:stCxn id="295" idx="5"/>
              <a:endCxn id="319" idx="0"/>
            </p:cNvCxnSpPr>
            <p:nvPr/>
          </p:nvCxnSpPr>
          <p:spPr>
            <a:xfrm>
              <a:off x="5677685" y="2614394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B8DDE1-97D1-7D8A-0007-6031B0F3F397}"/>
              </a:ext>
            </a:extLst>
          </p:cNvPr>
          <p:cNvGrpSpPr/>
          <p:nvPr/>
        </p:nvGrpSpPr>
        <p:grpSpPr>
          <a:xfrm>
            <a:off x="8848752" y="1784220"/>
            <a:ext cx="3117124" cy="1875035"/>
            <a:chOff x="8848752" y="2490070"/>
            <a:chExt cx="3117124" cy="1875035"/>
          </a:xfrm>
        </p:grpSpPr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1939DFDA-669C-2D85-D52C-571AF2A16C34}"/>
                </a:ext>
              </a:extLst>
            </p:cNvPr>
            <p:cNvSpPr>
              <a:spLocks/>
            </p:cNvSpPr>
            <p:nvPr/>
          </p:nvSpPr>
          <p:spPr>
            <a:xfrm>
              <a:off x="10335313" y="2490070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F326485-66CF-7C06-BA41-990AAA3CD8CA}"/>
                </a:ext>
              </a:extLst>
            </p:cNvPr>
            <p:cNvSpPr>
              <a:spLocks/>
            </p:cNvSpPr>
            <p:nvPr/>
          </p:nvSpPr>
          <p:spPr>
            <a:xfrm>
              <a:off x="9485849" y="311156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3C67160A-7E15-1EC6-4F33-E8A440B8613B}"/>
                </a:ext>
              </a:extLst>
            </p:cNvPr>
            <p:cNvCxnSpPr>
              <a:cxnSpLocks/>
              <a:stCxn id="325" idx="3"/>
              <a:endCxn id="326" idx="0"/>
            </p:cNvCxnSpPr>
            <p:nvPr/>
          </p:nvCxnSpPr>
          <p:spPr>
            <a:xfrm flipH="1">
              <a:off x="9557849" y="2612982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D1E5D-89F7-BF14-0C71-209805F9107F}"/>
                </a:ext>
              </a:extLst>
            </p:cNvPr>
            <p:cNvCxnSpPr>
              <a:cxnSpLocks/>
              <a:stCxn id="326" idx="3"/>
              <a:endCxn id="329" idx="0"/>
            </p:cNvCxnSpPr>
            <p:nvPr/>
          </p:nvCxnSpPr>
          <p:spPr>
            <a:xfrm flipH="1">
              <a:off x="9133117" y="3234479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1B6D42B8-B7A9-B392-3948-82DB2B747CC1}"/>
                </a:ext>
              </a:extLst>
            </p:cNvPr>
            <p:cNvSpPr>
              <a:spLocks/>
            </p:cNvSpPr>
            <p:nvPr/>
          </p:nvSpPr>
          <p:spPr>
            <a:xfrm>
              <a:off x="9061117" y="3713476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3F5E4A2-723E-E209-860A-3D580469C834}"/>
                </a:ext>
              </a:extLst>
            </p:cNvPr>
            <p:cNvSpPr>
              <a:spLocks/>
            </p:cNvSpPr>
            <p:nvPr/>
          </p:nvSpPr>
          <p:spPr>
            <a:xfrm>
              <a:off x="8848752" y="42211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333B63F2-2AFD-8DCE-D94B-1D4E6EC5731F}"/>
                </a:ext>
              </a:extLst>
            </p:cNvPr>
            <p:cNvSpPr>
              <a:spLocks/>
            </p:cNvSpPr>
            <p:nvPr/>
          </p:nvSpPr>
          <p:spPr>
            <a:xfrm>
              <a:off x="9273484" y="42103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60C4872-0743-20A7-C583-DC4730AC032C}"/>
                </a:ext>
              </a:extLst>
            </p:cNvPr>
            <p:cNvCxnSpPr>
              <a:cxnSpLocks/>
              <a:stCxn id="329" idx="3"/>
              <a:endCxn id="330" idx="0"/>
            </p:cNvCxnSpPr>
            <p:nvPr/>
          </p:nvCxnSpPr>
          <p:spPr>
            <a:xfrm flipH="1">
              <a:off x="8920752" y="3836388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C63B87A-37BB-2487-F635-CE4A9E26B76B}"/>
                </a:ext>
              </a:extLst>
            </p:cNvPr>
            <p:cNvCxnSpPr>
              <a:cxnSpLocks/>
              <a:stCxn id="331" idx="0"/>
              <a:endCxn id="329" idx="5"/>
            </p:cNvCxnSpPr>
            <p:nvPr/>
          </p:nvCxnSpPr>
          <p:spPr>
            <a:xfrm flipH="1" flipV="1">
              <a:off x="9184029" y="3836388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400A62F-B6E9-D320-933E-ABA6CE27F0C1}"/>
                </a:ext>
              </a:extLst>
            </p:cNvPr>
            <p:cNvSpPr>
              <a:spLocks/>
            </p:cNvSpPr>
            <p:nvPr/>
          </p:nvSpPr>
          <p:spPr>
            <a:xfrm>
              <a:off x="9910581" y="3713476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0DDD68A1-B231-EB44-D106-29BD558A7B2C}"/>
                </a:ext>
              </a:extLst>
            </p:cNvPr>
            <p:cNvSpPr>
              <a:spLocks/>
            </p:cNvSpPr>
            <p:nvPr/>
          </p:nvSpPr>
          <p:spPr>
            <a:xfrm>
              <a:off x="9698216" y="42211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142457B-5B89-B81E-7FC2-2916B9BC8F1B}"/>
                </a:ext>
              </a:extLst>
            </p:cNvPr>
            <p:cNvSpPr>
              <a:spLocks/>
            </p:cNvSpPr>
            <p:nvPr/>
          </p:nvSpPr>
          <p:spPr>
            <a:xfrm>
              <a:off x="10122947" y="42103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49B874A-D519-809B-E950-44F06DF95CF0}"/>
                </a:ext>
              </a:extLst>
            </p:cNvPr>
            <p:cNvCxnSpPr>
              <a:cxnSpLocks/>
              <a:stCxn id="334" idx="3"/>
              <a:endCxn id="335" idx="0"/>
            </p:cNvCxnSpPr>
            <p:nvPr/>
          </p:nvCxnSpPr>
          <p:spPr>
            <a:xfrm flipH="1">
              <a:off x="9770216" y="3836388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4095D6B9-016A-26F6-1A54-927D8B24466D}"/>
                </a:ext>
              </a:extLst>
            </p:cNvPr>
            <p:cNvCxnSpPr>
              <a:cxnSpLocks/>
              <a:stCxn id="336" idx="0"/>
              <a:endCxn id="334" idx="5"/>
            </p:cNvCxnSpPr>
            <p:nvPr/>
          </p:nvCxnSpPr>
          <p:spPr>
            <a:xfrm flipH="1" flipV="1">
              <a:off x="10033493" y="3836388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572FBE4-802C-BE85-C738-BF759EE6634A}"/>
                </a:ext>
              </a:extLst>
            </p:cNvPr>
            <p:cNvSpPr>
              <a:spLocks/>
            </p:cNvSpPr>
            <p:nvPr/>
          </p:nvSpPr>
          <p:spPr>
            <a:xfrm>
              <a:off x="10760045" y="3713476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D9CD03F5-7770-92E2-508B-9C3116741B1B}"/>
                </a:ext>
              </a:extLst>
            </p:cNvPr>
            <p:cNvSpPr>
              <a:spLocks/>
            </p:cNvSpPr>
            <p:nvPr/>
          </p:nvSpPr>
          <p:spPr>
            <a:xfrm>
              <a:off x="10547679" y="422110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523049E-9254-8897-0C08-A4B6715A913B}"/>
                </a:ext>
              </a:extLst>
            </p:cNvPr>
            <p:cNvSpPr>
              <a:spLocks/>
            </p:cNvSpPr>
            <p:nvPr/>
          </p:nvSpPr>
          <p:spPr>
            <a:xfrm>
              <a:off x="10972411" y="42103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6343885A-7CF2-7969-20C5-70E1894C9DF1}"/>
                </a:ext>
              </a:extLst>
            </p:cNvPr>
            <p:cNvCxnSpPr>
              <a:cxnSpLocks/>
              <a:stCxn id="339" idx="3"/>
              <a:endCxn id="340" idx="0"/>
            </p:cNvCxnSpPr>
            <p:nvPr/>
          </p:nvCxnSpPr>
          <p:spPr>
            <a:xfrm flipH="1">
              <a:off x="10619679" y="3836388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F5615620-9663-3154-49A6-44C344C9DD17}"/>
                </a:ext>
              </a:extLst>
            </p:cNvPr>
            <p:cNvCxnSpPr>
              <a:cxnSpLocks/>
              <a:stCxn id="341" idx="0"/>
              <a:endCxn id="339" idx="5"/>
            </p:cNvCxnSpPr>
            <p:nvPr/>
          </p:nvCxnSpPr>
          <p:spPr>
            <a:xfrm flipH="1" flipV="1">
              <a:off x="10882957" y="3836388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49B90A27-146B-EFF0-3313-9F02135667DF}"/>
                </a:ext>
              </a:extLst>
            </p:cNvPr>
            <p:cNvSpPr>
              <a:spLocks/>
            </p:cNvSpPr>
            <p:nvPr/>
          </p:nvSpPr>
          <p:spPr>
            <a:xfrm>
              <a:off x="11609509" y="3712064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055845F6-A81D-0564-22AB-9F49E27BE146}"/>
                </a:ext>
              </a:extLst>
            </p:cNvPr>
            <p:cNvSpPr>
              <a:spLocks/>
            </p:cNvSpPr>
            <p:nvPr/>
          </p:nvSpPr>
          <p:spPr>
            <a:xfrm>
              <a:off x="11397143" y="4219693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E9D2D652-D021-7C8E-4CD2-CCD2C44658C1}"/>
                </a:ext>
              </a:extLst>
            </p:cNvPr>
            <p:cNvSpPr>
              <a:spLocks/>
            </p:cNvSpPr>
            <p:nvPr/>
          </p:nvSpPr>
          <p:spPr>
            <a:xfrm>
              <a:off x="11821876" y="4208893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116C738-7518-A17E-1DBD-64B036C2989F}"/>
                </a:ext>
              </a:extLst>
            </p:cNvPr>
            <p:cNvCxnSpPr>
              <a:cxnSpLocks/>
              <a:stCxn id="344" idx="3"/>
              <a:endCxn id="345" idx="0"/>
            </p:cNvCxnSpPr>
            <p:nvPr/>
          </p:nvCxnSpPr>
          <p:spPr>
            <a:xfrm flipH="1">
              <a:off x="11469143" y="3834976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D70CE2D-98CB-D416-9448-91A6502B5C73}"/>
                </a:ext>
              </a:extLst>
            </p:cNvPr>
            <p:cNvCxnSpPr>
              <a:cxnSpLocks/>
              <a:stCxn id="346" idx="0"/>
              <a:endCxn id="344" idx="5"/>
            </p:cNvCxnSpPr>
            <p:nvPr/>
          </p:nvCxnSpPr>
          <p:spPr>
            <a:xfrm flipH="1" flipV="1">
              <a:off x="11732421" y="3834976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F6A20969-761B-85C0-21C3-F47566DBFD7E}"/>
                </a:ext>
              </a:extLst>
            </p:cNvPr>
            <p:cNvSpPr>
              <a:spLocks/>
            </p:cNvSpPr>
            <p:nvPr/>
          </p:nvSpPr>
          <p:spPr>
            <a:xfrm>
              <a:off x="11184777" y="3111567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3278785-12BB-9CA8-2FE1-78E0B752C2FA}"/>
                </a:ext>
              </a:extLst>
            </p:cNvPr>
            <p:cNvCxnSpPr>
              <a:cxnSpLocks/>
              <a:stCxn id="326" idx="5"/>
              <a:endCxn id="334" idx="0"/>
            </p:cNvCxnSpPr>
            <p:nvPr/>
          </p:nvCxnSpPr>
          <p:spPr>
            <a:xfrm>
              <a:off x="9608761" y="3234479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911E198F-7B0E-A81B-925B-88BE339EE421}"/>
                </a:ext>
              </a:extLst>
            </p:cNvPr>
            <p:cNvCxnSpPr>
              <a:cxnSpLocks/>
              <a:stCxn id="349" idx="5"/>
              <a:endCxn id="344" idx="0"/>
            </p:cNvCxnSpPr>
            <p:nvPr/>
          </p:nvCxnSpPr>
          <p:spPr>
            <a:xfrm>
              <a:off x="11307689" y="3234479"/>
              <a:ext cx="373820" cy="477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39F45109-BEEC-44EE-A21E-9639CF514995}"/>
                </a:ext>
              </a:extLst>
            </p:cNvPr>
            <p:cNvCxnSpPr>
              <a:cxnSpLocks/>
              <a:stCxn id="349" idx="3"/>
              <a:endCxn id="339" idx="0"/>
            </p:cNvCxnSpPr>
            <p:nvPr/>
          </p:nvCxnSpPr>
          <p:spPr>
            <a:xfrm flipH="1">
              <a:off x="10832045" y="3234479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8EE08C9D-7FA2-766C-6154-EF0853F3F3EE}"/>
                </a:ext>
              </a:extLst>
            </p:cNvPr>
            <p:cNvCxnSpPr>
              <a:cxnSpLocks/>
              <a:stCxn id="325" idx="5"/>
              <a:endCxn id="349" idx="0"/>
            </p:cNvCxnSpPr>
            <p:nvPr/>
          </p:nvCxnSpPr>
          <p:spPr>
            <a:xfrm>
              <a:off x="10458225" y="2612982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DA4D43-CDC5-3351-8F33-23397C686FBE}"/>
              </a:ext>
            </a:extLst>
          </p:cNvPr>
          <p:cNvCxnSpPr/>
          <p:nvPr/>
        </p:nvCxnSpPr>
        <p:spPr>
          <a:xfrm>
            <a:off x="7532135" y="2405717"/>
            <a:ext cx="969818" cy="0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02AD8B-4140-0FD9-374B-F4B71539374D}"/>
              </a:ext>
            </a:extLst>
          </p:cNvPr>
          <p:cNvSpPr txBox="1"/>
          <p:nvPr/>
        </p:nvSpPr>
        <p:spPr>
          <a:xfrm>
            <a:off x="4194678" y="5502441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Majority voting / Averaging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790C04-C3E1-B645-8A97-3A229FBE6DC9}"/>
              </a:ext>
            </a:extLst>
          </p:cNvPr>
          <p:cNvSpPr txBox="1"/>
          <p:nvPr/>
        </p:nvSpPr>
        <p:spPr>
          <a:xfrm>
            <a:off x="545398" y="3748897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Decision Tree #1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15955CD4-6CD9-7088-7B47-ED367123F3B4}"/>
              </a:ext>
            </a:extLst>
          </p:cNvPr>
          <p:cNvSpPr txBox="1"/>
          <p:nvPr/>
        </p:nvSpPr>
        <p:spPr>
          <a:xfrm>
            <a:off x="4370644" y="3748897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Decision Tree #2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E5E43A-FBD8-AB7C-627A-5B58F5F6F899}"/>
              </a:ext>
            </a:extLst>
          </p:cNvPr>
          <p:cNvSpPr txBox="1"/>
          <p:nvPr/>
        </p:nvSpPr>
        <p:spPr>
          <a:xfrm>
            <a:off x="9143987" y="3748897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Decision Tree #D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A4B64DD-1741-38DE-F9CC-E023528E1D42}"/>
              </a:ext>
            </a:extLst>
          </p:cNvPr>
          <p:cNvSpPr txBox="1"/>
          <p:nvPr/>
        </p:nvSpPr>
        <p:spPr>
          <a:xfrm>
            <a:off x="1029505" y="4332111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Result #1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BD0E8B5-4AC6-5A76-B491-15301E68B15D}"/>
              </a:ext>
            </a:extLst>
          </p:cNvPr>
          <p:cNvSpPr txBox="1"/>
          <p:nvPr/>
        </p:nvSpPr>
        <p:spPr>
          <a:xfrm>
            <a:off x="4830706" y="4310367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sult #2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4FAAB6FE-2A08-240E-8988-BC9C2DFCED2F}"/>
              </a:ext>
            </a:extLst>
          </p:cNvPr>
          <p:cNvSpPr txBox="1"/>
          <p:nvPr/>
        </p:nvSpPr>
        <p:spPr>
          <a:xfrm>
            <a:off x="9601645" y="431036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sult #D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E1F5FE1-C150-261D-F55B-BA42F6B109E9}"/>
              </a:ext>
            </a:extLst>
          </p:cNvPr>
          <p:cNvCxnSpPr>
            <a:stCxn id="356" idx="2"/>
            <a:endCxn id="21" idx="1"/>
          </p:cNvCxnSpPr>
          <p:nvPr/>
        </p:nvCxnSpPr>
        <p:spPr>
          <a:xfrm rot="16200000" flipH="1">
            <a:off x="2515922" y="4054518"/>
            <a:ext cx="939498" cy="2418013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58">
            <a:extLst>
              <a:ext uri="{FF2B5EF4-FFF2-40B4-BE49-F238E27FC236}">
                <a16:creationId xmlns:a16="http://schemas.microsoft.com/office/drawing/2014/main" id="{53B8986B-80C6-84CE-518D-25DB697EF3B7}"/>
              </a:ext>
            </a:extLst>
          </p:cNvPr>
          <p:cNvCxnSpPr>
            <a:cxnSpLocks/>
            <a:stCxn id="358" idx="2"/>
            <a:endCxn id="21" idx="3"/>
          </p:cNvCxnSpPr>
          <p:nvPr/>
        </p:nvCxnSpPr>
        <p:spPr>
          <a:xfrm rot="5400000">
            <a:off x="8721699" y="4047657"/>
            <a:ext cx="961241" cy="2409993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>
            <a:extLst>
              <a:ext uri="{FF2B5EF4-FFF2-40B4-BE49-F238E27FC236}">
                <a16:creationId xmlns:a16="http://schemas.microsoft.com/office/drawing/2014/main" id="{37E29A02-CD2A-8AC0-569D-EBA8FA42C7DF}"/>
              </a:ext>
            </a:extLst>
          </p:cNvPr>
          <p:cNvCxnSpPr>
            <a:cxnSpLocks/>
            <a:stCxn id="357" idx="2"/>
            <a:endCxn id="21" idx="0"/>
          </p:cNvCxnSpPr>
          <p:nvPr/>
        </p:nvCxnSpPr>
        <p:spPr>
          <a:xfrm rot="16200000" flipH="1">
            <a:off x="5483751" y="4890191"/>
            <a:ext cx="730409" cy="4940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>
            <a:extLst>
              <a:ext uri="{FF2B5EF4-FFF2-40B4-BE49-F238E27FC236}">
                <a16:creationId xmlns:a16="http://schemas.microsoft.com/office/drawing/2014/main" id="{F7AF4B1F-BD84-4E0D-9BF0-C948FE2B2DEF}"/>
              </a:ext>
            </a:extLst>
          </p:cNvPr>
          <p:cNvSpPr txBox="1"/>
          <p:nvPr/>
        </p:nvSpPr>
        <p:spPr>
          <a:xfrm>
            <a:off x="5506736" y="294348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Dataset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477E60B-061E-E1D2-B2F4-1595404A6A0D}"/>
              </a:ext>
            </a:extLst>
          </p:cNvPr>
          <p:cNvCxnSpPr>
            <a:cxnSpLocks/>
            <a:stCxn id="362" idx="2"/>
            <a:endCxn id="265" idx="0"/>
          </p:cNvCxnSpPr>
          <p:nvPr/>
        </p:nvCxnSpPr>
        <p:spPr>
          <a:xfrm rot="5400000">
            <a:off x="3421523" y="-888846"/>
            <a:ext cx="1029619" cy="4319336"/>
          </a:xfrm>
          <a:prstGeom prst="bentConnector3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Elbow Connector 362">
            <a:extLst>
              <a:ext uri="{FF2B5EF4-FFF2-40B4-BE49-F238E27FC236}">
                <a16:creationId xmlns:a16="http://schemas.microsoft.com/office/drawing/2014/main" id="{B343F83D-6156-42C7-083C-B634C7E1F321}"/>
              </a:ext>
            </a:extLst>
          </p:cNvPr>
          <p:cNvCxnSpPr>
            <a:cxnSpLocks/>
            <a:stCxn id="362" idx="2"/>
            <a:endCxn id="295" idx="0"/>
          </p:cNvCxnSpPr>
          <p:nvPr/>
        </p:nvCxnSpPr>
        <p:spPr>
          <a:xfrm rot="5400000">
            <a:off x="5346578" y="1036209"/>
            <a:ext cx="1029619" cy="4692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Elbow Connector 363">
            <a:extLst>
              <a:ext uri="{FF2B5EF4-FFF2-40B4-BE49-F238E27FC236}">
                <a16:creationId xmlns:a16="http://schemas.microsoft.com/office/drawing/2014/main" id="{A1CA11F4-ABBE-2176-756B-52B41D190B22}"/>
              </a:ext>
            </a:extLst>
          </p:cNvPr>
          <p:cNvCxnSpPr>
            <a:cxnSpLocks/>
            <a:stCxn id="362" idx="2"/>
            <a:endCxn id="325" idx="0"/>
          </p:cNvCxnSpPr>
          <p:nvPr/>
        </p:nvCxnSpPr>
        <p:spPr>
          <a:xfrm rot="16200000" flipH="1">
            <a:off x="7737553" y="-885541"/>
            <a:ext cx="1028207" cy="431131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0B82A3F3-E177-0E2A-7247-C7D0C927DB3F}"/>
              </a:ext>
            </a:extLst>
          </p:cNvPr>
          <p:cNvSpPr txBox="1"/>
          <p:nvPr/>
        </p:nvSpPr>
        <p:spPr>
          <a:xfrm>
            <a:off x="5286323" y="6237307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Final result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3ECE52-B737-5B4B-63C1-E7DE92F08197}"/>
              </a:ext>
            </a:extLst>
          </p:cNvPr>
          <p:cNvCxnSpPr>
            <a:stCxn id="21" idx="2"/>
            <a:endCxn id="365" idx="0"/>
          </p:cNvCxnSpPr>
          <p:nvPr/>
        </p:nvCxnSpPr>
        <p:spPr>
          <a:xfrm>
            <a:off x="6096000" y="5964106"/>
            <a:ext cx="0" cy="273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6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C23F86-08F0-4ED5-7547-48893307B2B4}"/>
              </a:ext>
            </a:extLst>
          </p:cNvPr>
          <p:cNvSpPr txBox="1"/>
          <p:nvPr/>
        </p:nvSpPr>
        <p:spPr>
          <a:xfrm>
            <a:off x="794086" y="2007169"/>
            <a:ext cx="14814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8D7B-813F-E1BB-04A6-4E6C30996B25}"/>
              </a:ext>
            </a:extLst>
          </p:cNvPr>
          <p:cNvSpPr txBox="1"/>
          <p:nvPr/>
        </p:nvSpPr>
        <p:spPr>
          <a:xfrm>
            <a:off x="925532" y="3386652"/>
            <a:ext cx="13500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24CB4-5F1C-24BE-1069-EDEEA2B5F5BB}"/>
              </a:ext>
            </a:extLst>
          </p:cNvPr>
          <p:cNvSpPr txBox="1"/>
          <p:nvPr/>
        </p:nvSpPr>
        <p:spPr>
          <a:xfrm>
            <a:off x="4472640" y="2696910"/>
            <a:ext cx="2468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56E4911-22EB-670C-41C3-40C5F579E6D6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2275582" y="2238002"/>
            <a:ext cx="3431531" cy="458908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7939BB1-E863-A782-7CD8-2C7AE04DD86A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275582" y="3158575"/>
            <a:ext cx="3431531" cy="458910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02177C-F079-2299-DCFC-C6DF4779E719}"/>
              </a:ext>
            </a:extLst>
          </p:cNvPr>
          <p:cNvSpPr txBox="1"/>
          <p:nvPr/>
        </p:nvSpPr>
        <p:spPr>
          <a:xfrm>
            <a:off x="8088458" y="2512243"/>
            <a:ext cx="15392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b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C33B89-B9CC-2712-8DD1-5B65114EB268}"/>
              </a:ext>
            </a:extLst>
          </p:cNvPr>
          <p:cNvCxnSpPr>
            <a:stCxn id="7" idx="3"/>
            <a:endCxn id="22" idx="1"/>
          </p:cNvCxnSpPr>
          <p:nvPr/>
        </p:nvCxnSpPr>
        <p:spPr>
          <a:xfrm flipV="1">
            <a:off x="6941586" y="2927742"/>
            <a:ext cx="114687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E943CC0-1546-3AAA-C028-9903FA06F85E}"/>
              </a:ext>
            </a:extLst>
          </p:cNvPr>
          <p:cNvSpPr txBox="1"/>
          <p:nvPr/>
        </p:nvSpPr>
        <p:spPr>
          <a:xfrm>
            <a:off x="10383206" y="2696908"/>
            <a:ext cx="14895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48A8A-DBFB-7B72-0906-208F359116D7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 flipV="1">
            <a:off x="9627662" y="2927741"/>
            <a:ext cx="75554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417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C23F86-08F0-4ED5-7547-48893307B2B4}"/>
              </a:ext>
            </a:extLst>
          </p:cNvPr>
          <p:cNvSpPr txBox="1"/>
          <p:nvPr/>
        </p:nvSpPr>
        <p:spPr>
          <a:xfrm>
            <a:off x="794086" y="2007169"/>
            <a:ext cx="14814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8D7B-813F-E1BB-04A6-4E6C30996B25}"/>
              </a:ext>
            </a:extLst>
          </p:cNvPr>
          <p:cNvSpPr txBox="1"/>
          <p:nvPr/>
        </p:nvSpPr>
        <p:spPr>
          <a:xfrm>
            <a:off x="925532" y="3386652"/>
            <a:ext cx="13500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24CB4-5F1C-24BE-1069-EDEEA2B5F5BB}"/>
              </a:ext>
            </a:extLst>
          </p:cNvPr>
          <p:cNvSpPr txBox="1"/>
          <p:nvPr/>
        </p:nvSpPr>
        <p:spPr>
          <a:xfrm>
            <a:off x="4472640" y="2696910"/>
            <a:ext cx="2468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7939BB1-E863-A782-7CD8-2C7AE04DD86A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275582" y="3158575"/>
            <a:ext cx="3431531" cy="458910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61CD0F-DC49-57E6-B141-A8A4AE804A4E}"/>
              </a:ext>
            </a:extLst>
          </p:cNvPr>
          <p:cNvSpPr txBox="1"/>
          <p:nvPr/>
        </p:nvSpPr>
        <p:spPr>
          <a:xfrm>
            <a:off x="2622885" y="744036"/>
            <a:ext cx="2408032" cy="461665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 Selection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901FF0C-CAF0-42E3-9CA2-727F282FE102}"/>
              </a:ext>
            </a:extLst>
          </p:cNvPr>
          <p:cNvCxnSpPr>
            <a:cxnSpLocks/>
            <a:stCxn id="5" idx="0"/>
            <a:endCxn id="14" idx="1"/>
          </p:cNvCxnSpPr>
          <p:nvPr/>
        </p:nvCxnSpPr>
        <p:spPr>
          <a:xfrm rot="5400000" flipH="1" flipV="1">
            <a:off x="1562709" y="946994"/>
            <a:ext cx="1032300" cy="1088051"/>
          </a:xfrm>
          <a:prstGeom prst="bentConnector2">
            <a:avLst/>
          </a:prstGeom>
          <a:ln w="2540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45F7980-B6C6-930D-0A50-EAFAF70C16DA}"/>
              </a:ext>
            </a:extLst>
          </p:cNvPr>
          <p:cNvCxnSpPr>
            <a:stCxn id="14" idx="3"/>
            <a:endCxn id="7" idx="0"/>
          </p:cNvCxnSpPr>
          <p:nvPr/>
        </p:nvCxnSpPr>
        <p:spPr>
          <a:xfrm>
            <a:off x="5030917" y="974869"/>
            <a:ext cx="676196" cy="1722041"/>
          </a:xfrm>
          <a:prstGeom prst="bentConnector2">
            <a:avLst/>
          </a:prstGeom>
          <a:ln w="2540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02177C-F079-2299-DCFC-C6DF4779E719}"/>
              </a:ext>
            </a:extLst>
          </p:cNvPr>
          <p:cNvSpPr txBox="1"/>
          <p:nvPr/>
        </p:nvSpPr>
        <p:spPr>
          <a:xfrm>
            <a:off x="8088458" y="2512243"/>
            <a:ext cx="15392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b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C33B89-B9CC-2712-8DD1-5B65114EB268}"/>
              </a:ext>
            </a:extLst>
          </p:cNvPr>
          <p:cNvCxnSpPr>
            <a:stCxn id="7" idx="3"/>
            <a:endCxn id="22" idx="1"/>
          </p:cNvCxnSpPr>
          <p:nvPr/>
        </p:nvCxnSpPr>
        <p:spPr>
          <a:xfrm flipV="1">
            <a:off x="6941586" y="2927742"/>
            <a:ext cx="114687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7831E5-470C-AE01-35EB-33FB5915C8E0}"/>
              </a:ext>
            </a:extLst>
          </p:cNvPr>
          <p:cNvSpPr txBox="1"/>
          <p:nvPr/>
        </p:nvSpPr>
        <p:spPr>
          <a:xfrm>
            <a:off x="10383206" y="2696908"/>
            <a:ext cx="14895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B849CB-F37B-2310-AA67-7DE1FF588AD4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 flipV="1">
            <a:off x="9627662" y="2927741"/>
            <a:ext cx="75554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02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705813-BDF1-F4E4-836E-3BE09EDD3869}"/>
              </a:ext>
            </a:extLst>
          </p:cNvPr>
          <p:cNvSpPr/>
          <p:nvPr/>
        </p:nvSpPr>
        <p:spPr>
          <a:xfrm>
            <a:off x="512148" y="1678688"/>
            <a:ext cx="2045369" cy="33745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Training Subset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23F86-08F0-4ED5-7547-48893307B2B4}"/>
              </a:ext>
            </a:extLst>
          </p:cNvPr>
          <p:cNvSpPr txBox="1"/>
          <p:nvPr/>
        </p:nvSpPr>
        <p:spPr>
          <a:xfrm>
            <a:off x="794086" y="2007169"/>
            <a:ext cx="14814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8D7B-813F-E1BB-04A6-4E6C30996B25}"/>
              </a:ext>
            </a:extLst>
          </p:cNvPr>
          <p:cNvSpPr txBox="1"/>
          <p:nvPr/>
        </p:nvSpPr>
        <p:spPr>
          <a:xfrm>
            <a:off x="925532" y="3386652"/>
            <a:ext cx="13500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24CB4-5F1C-24BE-1069-EDEEA2B5F5BB}"/>
              </a:ext>
            </a:extLst>
          </p:cNvPr>
          <p:cNvSpPr txBox="1"/>
          <p:nvPr/>
        </p:nvSpPr>
        <p:spPr>
          <a:xfrm>
            <a:off x="4472640" y="2696910"/>
            <a:ext cx="2468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7939BB1-E863-A782-7CD8-2C7AE04DD86A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275582" y="3158575"/>
            <a:ext cx="3431531" cy="458910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61CD0F-DC49-57E6-B141-A8A4AE804A4E}"/>
              </a:ext>
            </a:extLst>
          </p:cNvPr>
          <p:cNvSpPr txBox="1"/>
          <p:nvPr/>
        </p:nvSpPr>
        <p:spPr>
          <a:xfrm>
            <a:off x="2622885" y="744036"/>
            <a:ext cx="2408032" cy="461665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 Selection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901FF0C-CAF0-42E3-9CA2-727F282FE102}"/>
              </a:ext>
            </a:extLst>
          </p:cNvPr>
          <p:cNvCxnSpPr>
            <a:cxnSpLocks/>
            <a:stCxn id="5" idx="0"/>
            <a:endCxn id="14" idx="1"/>
          </p:cNvCxnSpPr>
          <p:nvPr/>
        </p:nvCxnSpPr>
        <p:spPr>
          <a:xfrm rot="5400000" flipH="1" flipV="1">
            <a:off x="1562709" y="946994"/>
            <a:ext cx="1032300" cy="1088051"/>
          </a:xfrm>
          <a:prstGeom prst="bentConnector2">
            <a:avLst/>
          </a:prstGeom>
          <a:ln w="2540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45F7980-B6C6-930D-0A50-EAFAF70C16DA}"/>
              </a:ext>
            </a:extLst>
          </p:cNvPr>
          <p:cNvCxnSpPr>
            <a:stCxn id="14" idx="3"/>
            <a:endCxn id="7" idx="0"/>
          </p:cNvCxnSpPr>
          <p:nvPr/>
        </p:nvCxnSpPr>
        <p:spPr>
          <a:xfrm>
            <a:off x="5030917" y="974869"/>
            <a:ext cx="676196" cy="1722041"/>
          </a:xfrm>
          <a:prstGeom prst="bentConnector2">
            <a:avLst/>
          </a:prstGeom>
          <a:ln w="2540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02177C-F079-2299-DCFC-C6DF4779E719}"/>
              </a:ext>
            </a:extLst>
          </p:cNvPr>
          <p:cNvSpPr txBox="1"/>
          <p:nvPr/>
        </p:nvSpPr>
        <p:spPr>
          <a:xfrm>
            <a:off x="8088458" y="2512243"/>
            <a:ext cx="15392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b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C33B89-B9CC-2712-8DD1-5B65114EB268}"/>
              </a:ext>
            </a:extLst>
          </p:cNvPr>
          <p:cNvCxnSpPr>
            <a:stCxn id="7" idx="3"/>
            <a:endCxn id="22" idx="1"/>
          </p:cNvCxnSpPr>
          <p:nvPr/>
        </p:nvCxnSpPr>
        <p:spPr>
          <a:xfrm flipV="1">
            <a:off x="6941586" y="2927742"/>
            <a:ext cx="114687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7831E5-470C-AE01-35EB-33FB5915C8E0}"/>
              </a:ext>
            </a:extLst>
          </p:cNvPr>
          <p:cNvSpPr txBox="1"/>
          <p:nvPr/>
        </p:nvSpPr>
        <p:spPr>
          <a:xfrm>
            <a:off x="10383206" y="2696908"/>
            <a:ext cx="14895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B849CB-F37B-2310-AA67-7DE1FF588AD4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 flipV="1">
            <a:off x="9627662" y="2927741"/>
            <a:ext cx="75554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6077CD-B5A7-F2D7-E08C-CE288F990C96}"/>
              </a:ext>
            </a:extLst>
          </p:cNvPr>
          <p:cNvSpPr txBox="1"/>
          <p:nvPr/>
        </p:nvSpPr>
        <p:spPr>
          <a:xfrm>
            <a:off x="10331108" y="4761131"/>
            <a:ext cx="1593706" cy="8309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Validation</a:t>
            </a:r>
            <a:b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Subset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9F69C-B515-A26B-21CF-9383E804ACC5}"/>
              </a:ext>
            </a:extLst>
          </p:cNvPr>
          <p:cNvSpPr txBox="1"/>
          <p:nvPr/>
        </p:nvSpPr>
        <p:spPr>
          <a:xfrm>
            <a:off x="10359962" y="3729019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Evaluation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D93A6C-2C1E-06C1-B750-EF782380E267}"/>
              </a:ext>
            </a:extLst>
          </p:cNvPr>
          <p:cNvCxnSpPr>
            <a:stCxn id="11" idx="2"/>
            <a:endCxn id="18" idx="0"/>
          </p:cNvCxnSpPr>
          <p:nvPr/>
        </p:nvCxnSpPr>
        <p:spPr>
          <a:xfrm>
            <a:off x="11127961" y="4190684"/>
            <a:ext cx="0" cy="5704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4D83E2-7D0F-77AD-7816-F8064F975DD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11127961" y="3158573"/>
            <a:ext cx="1" cy="570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EBBB05-B968-B4BA-AD7F-80D4A47EF5AF}"/>
              </a:ext>
            </a:extLst>
          </p:cNvPr>
          <p:cNvSpPr txBox="1"/>
          <p:nvPr/>
        </p:nvSpPr>
        <p:spPr>
          <a:xfrm>
            <a:off x="802724" y="6324146"/>
            <a:ext cx="1058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Several ML algortihms, each repeated several time, and eveluated to choose the most skillful one</a:t>
            </a:r>
          </a:p>
        </p:txBody>
      </p:sp>
    </p:spTree>
    <p:extLst>
      <p:ext uri="{BB962C8B-B14F-4D97-AF65-F5344CB8AC3E}">
        <p14:creationId xmlns:p14="http://schemas.microsoft.com/office/powerpoint/2010/main" val="4129931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E84010-5C96-96C0-DD4C-716B61B1BA01}"/>
              </a:ext>
            </a:extLst>
          </p:cNvPr>
          <p:cNvSpPr txBox="1"/>
          <p:nvPr/>
        </p:nvSpPr>
        <p:spPr>
          <a:xfrm>
            <a:off x="3397184" y="3013502"/>
            <a:ext cx="5397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4400" cap="small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845937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4F62446-CB0F-D4FF-48CB-BB505C6A5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524354"/>
              </p:ext>
            </p:extLst>
          </p:nvPr>
        </p:nvGraphicFramePr>
        <p:xfrm>
          <a:off x="211016" y="149902"/>
          <a:ext cx="11769968" cy="6535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36525">
                  <a:extLst>
                    <a:ext uri="{9D8B030D-6E8A-4147-A177-3AD203B41FA5}">
                      <a16:colId xmlns:a16="http://schemas.microsoft.com/office/drawing/2014/main" val="4123786185"/>
                    </a:ext>
                  </a:extLst>
                </a:gridCol>
                <a:gridCol w="8233443">
                  <a:extLst>
                    <a:ext uri="{9D8B030D-6E8A-4147-A177-3AD203B41FA5}">
                      <a16:colId xmlns:a16="http://schemas.microsoft.com/office/drawing/2014/main" val="3371567124"/>
                    </a:ext>
                  </a:extLst>
                </a:gridCol>
              </a:tblGrid>
              <a:tr h="563347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406372"/>
                  </a:ext>
                </a:extLst>
              </a:tr>
              <a:tr h="843528">
                <a:tc>
                  <a:txBody>
                    <a:bodyPr/>
                    <a:lstStyle/>
                    <a:p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Multicollinearity Check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Determines highly correlated variables, to remove collinearities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999549"/>
                  </a:ext>
                </a:extLst>
              </a:tr>
              <a:tr h="843528">
                <a:tc>
                  <a:txBody>
                    <a:bodyPr/>
                    <a:lstStyle/>
                    <a:p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Variance Inflation Factor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Measure of the amount of multicollinearity in a set of multiple regression variables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47191"/>
                  </a:ext>
                </a:extLst>
              </a:tr>
              <a:tr h="2328871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Boruta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Iteratively compares the importance of attributes with their shuffled versions of the original attribute. All original attributes that have smaller importance than the shuffled version are dropped. Shuffling are re-created in each iteration. </a:t>
                      </a:r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Random Forest algorithm is used to provide the variable importance measure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65009"/>
                  </a:ext>
                </a:extLst>
              </a:tr>
              <a:tr h="1956251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Genetic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Machine learning search techniques inspired by Darwinian evolutionary models. Appropriate for finding solutions that require efficient searching of a subset of features to find combinations that are near optimal for solving high-dimensional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65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463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56A99-967F-BC96-0020-71FD2A78B898}"/>
              </a:ext>
            </a:extLst>
          </p:cNvPr>
          <p:cNvSpPr txBox="1"/>
          <p:nvPr/>
        </p:nvSpPr>
        <p:spPr>
          <a:xfrm>
            <a:off x="4142582" y="3013502"/>
            <a:ext cx="3906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4400" cap="small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Some Advices</a:t>
            </a:r>
          </a:p>
        </p:txBody>
      </p:sp>
    </p:spTree>
    <p:extLst>
      <p:ext uri="{BB962C8B-B14F-4D97-AF65-F5344CB8AC3E}">
        <p14:creationId xmlns:p14="http://schemas.microsoft.com/office/powerpoint/2010/main" val="1546908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BAC65C-94AE-71C1-837E-39A88D2312A7}"/>
              </a:ext>
            </a:extLst>
          </p:cNvPr>
          <p:cNvSpPr txBox="1"/>
          <p:nvPr/>
        </p:nvSpPr>
        <p:spPr>
          <a:xfrm>
            <a:off x="953406" y="528350"/>
            <a:ext cx="803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Splitting the data to improve the robustness of the model: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Training subset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Validation subset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Evaluation subset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ED5F5-5518-F2DC-F2D0-53F7F67E0376}"/>
              </a:ext>
            </a:extLst>
          </p:cNvPr>
          <p:cNvSpPr txBox="1"/>
          <p:nvPr/>
        </p:nvSpPr>
        <p:spPr>
          <a:xfrm>
            <a:off x="953406" y="2599689"/>
            <a:ext cx="108815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During the training phase, using a resampling can help to reduce the overfitting: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cross-validation</a:t>
            </a:r>
            <a:endParaRPr lang="en-JP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eave-one-out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-fold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boostrapping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time slices</a:t>
            </a:r>
            <a:endParaRPr lang="en-JP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95B90-79F1-9E3F-7F6A-B6E9517BC81C}"/>
              </a:ext>
            </a:extLst>
          </p:cNvPr>
          <p:cNvSpPr txBox="1"/>
          <p:nvPr/>
        </p:nvSpPr>
        <p:spPr>
          <a:xfrm>
            <a:off x="953406" y="5409691"/>
            <a:ext cx="8673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random search of the hyperparameters can be more efficient than a systematic search through a defined range of values</a:t>
            </a:r>
          </a:p>
        </p:txBody>
      </p:sp>
    </p:spTree>
    <p:extLst>
      <p:ext uri="{BB962C8B-B14F-4D97-AF65-F5344CB8AC3E}">
        <p14:creationId xmlns:p14="http://schemas.microsoft.com/office/powerpoint/2010/main" val="42932388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CFFF090-DA7F-6C83-2F41-9472C27B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5" y="477568"/>
            <a:ext cx="6982069" cy="3819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04FC3-8BEF-0389-0F8D-E5D934D7A4B5}"/>
              </a:ext>
            </a:extLst>
          </p:cNvPr>
          <p:cNvSpPr txBox="1"/>
          <p:nvPr/>
        </p:nvSpPr>
        <p:spPr>
          <a:xfrm>
            <a:off x="7620000" y="477568"/>
            <a:ext cx="4191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Utilizes SST forecast by SINTEX-F2 to provide predictors of the SAT in Kantō region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151BA6F-7B87-0B85-4B4D-1BB828A78E7F}"/>
              </a:ext>
            </a:extLst>
          </p:cNvPr>
          <p:cNvSpPr/>
          <p:nvPr/>
        </p:nvSpPr>
        <p:spPr>
          <a:xfrm>
            <a:off x="7693203" y="2363747"/>
            <a:ext cx="380869" cy="328246"/>
          </a:xfrm>
          <a:custGeom>
            <a:avLst/>
            <a:gdLst>
              <a:gd name="connsiteX0" fmla="*/ 169854 w 380869"/>
              <a:gd name="connsiteY0" fmla="*/ 46892 h 328246"/>
              <a:gd name="connsiteX1" fmla="*/ 169854 w 380869"/>
              <a:gd name="connsiteY1" fmla="*/ 46892 h 328246"/>
              <a:gd name="connsiteX2" fmla="*/ 29177 w 380869"/>
              <a:gd name="connsiteY2" fmla="*/ 211015 h 328246"/>
              <a:gd name="connsiteX3" fmla="*/ 5731 w 380869"/>
              <a:gd name="connsiteY3" fmla="*/ 281353 h 328246"/>
              <a:gd name="connsiteX4" fmla="*/ 146407 w 380869"/>
              <a:gd name="connsiteY4" fmla="*/ 328246 h 328246"/>
              <a:gd name="connsiteX5" fmla="*/ 216746 w 380869"/>
              <a:gd name="connsiteY5" fmla="*/ 304800 h 328246"/>
              <a:gd name="connsiteX6" fmla="*/ 310531 w 380869"/>
              <a:gd name="connsiteY6" fmla="*/ 211015 h 328246"/>
              <a:gd name="connsiteX7" fmla="*/ 380869 w 380869"/>
              <a:gd name="connsiteY7" fmla="*/ 164123 h 328246"/>
              <a:gd name="connsiteX8" fmla="*/ 357423 w 380869"/>
              <a:gd name="connsiteY8" fmla="*/ 93784 h 328246"/>
              <a:gd name="connsiteX9" fmla="*/ 216746 w 380869"/>
              <a:gd name="connsiteY9" fmla="*/ 0 h 328246"/>
              <a:gd name="connsiteX10" fmla="*/ 169854 w 380869"/>
              <a:gd name="connsiteY10" fmla="*/ 46892 h 32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0869" h="328246">
                <a:moveTo>
                  <a:pt x="169854" y="46892"/>
                </a:moveTo>
                <a:lnTo>
                  <a:pt x="169854" y="46892"/>
                </a:lnTo>
                <a:cubicBezTo>
                  <a:pt x="122962" y="101600"/>
                  <a:pt x="70497" y="151986"/>
                  <a:pt x="29177" y="211015"/>
                </a:cubicBezTo>
                <a:cubicBezTo>
                  <a:pt x="15004" y="231262"/>
                  <a:pt x="-11745" y="263877"/>
                  <a:pt x="5731" y="281353"/>
                </a:cubicBezTo>
                <a:cubicBezTo>
                  <a:pt x="40682" y="316304"/>
                  <a:pt x="146407" y="328246"/>
                  <a:pt x="146407" y="328246"/>
                </a:cubicBezTo>
                <a:cubicBezTo>
                  <a:pt x="169853" y="320431"/>
                  <a:pt x="196635" y="319165"/>
                  <a:pt x="216746" y="304800"/>
                </a:cubicBezTo>
                <a:cubicBezTo>
                  <a:pt x="252722" y="279103"/>
                  <a:pt x="273745" y="235539"/>
                  <a:pt x="310531" y="211015"/>
                </a:cubicBezTo>
                <a:lnTo>
                  <a:pt x="380869" y="164123"/>
                </a:lnTo>
                <a:cubicBezTo>
                  <a:pt x="373054" y="140677"/>
                  <a:pt x="371132" y="114348"/>
                  <a:pt x="357423" y="93784"/>
                </a:cubicBezTo>
                <a:cubicBezTo>
                  <a:pt x="329230" y="51495"/>
                  <a:pt x="274101" y="0"/>
                  <a:pt x="216746" y="0"/>
                </a:cubicBezTo>
                <a:cubicBezTo>
                  <a:pt x="199270" y="0"/>
                  <a:pt x="177669" y="39077"/>
                  <a:pt x="169854" y="4689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62088B-0313-E08C-84AF-431BE4310A90}"/>
              </a:ext>
            </a:extLst>
          </p:cNvPr>
          <p:cNvSpPr txBox="1"/>
          <p:nvPr/>
        </p:nvSpPr>
        <p:spPr>
          <a:xfrm>
            <a:off x="8126677" y="2276494"/>
            <a:ext cx="31779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Selected region of SST as potential predictor</a:t>
            </a:r>
            <a:endParaRPr lang="en-JP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E1CA3-5E33-9588-287A-01DC3B2F31BD}"/>
              </a:ext>
            </a:extLst>
          </p:cNvPr>
          <p:cNvSpPr txBox="1"/>
          <p:nvPr/>
        </p:nvSpPr>
        <p:spPr>
          <a:xfrm>
            <a:off x="825009" y="4695270"/>
            <a:ext cx="6093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Oettli, P., M. Nonaka, I. Richter, H. Koshiba, Y. Tokiya, I. Hoshino, and S. K. Behera, 2022: Combining Dynamical and Statistical Modeling to Improve the Prediction of Surface Air Temperatures 2 Months in Advance: A Hybrid Approach. Front. Clim., 4, 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3"/>
              </a:rPr>
              <a:t>https://doi.org/10.3389/fclim.2022.862707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3073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52325A-9B7F-6392-4800-87FDBC08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38" y="0"/>
            <a:ext cx="4835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6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94E443-FA22-2EB3-D243-5DC6E4B1CB5C}"/>
              </a:ext>
            </a:extLst>
          </p:cNvPr>
          <p:cNvSpPr/>
          <p:nvPr/>
        </p:nvSpPr>
        <p:spPr>
          <a:xfrm>
            <a:off x="1338458" y="1158498"/>
            <a:ext cx="360000" cy="36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30C86A-9593-BF61-9E24-C9B08C3ECAD3}"/>
              </a:ext>
            </a:extLst>
          </p:cNvPr>
          <p:cNvGrpSpPr/>
          <p:nvPr/>
        </p:nvGrpSpPr>
        <p:grpSpPr>
          <a:xfrm>
            <a:off x="3469275" y="1264308"/>
            <a:ext cx="1797926" cy="360000"/>
            <a:chOff x="6801394" y="1499952"/>
            <a:chExt cx="1797926" cy="360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8F7C8C1-170F-7CB7-520B-835E982B6F41}"/>
                </a:ext>
              </a:extLst>
            </p:cNvPr>
            <p:cNvSpPr/>
            <p:nvPr/>
          </p:nvSpPr>
          <p:spPr>
            <a:xfrm>
              <a:off x="680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7EDA9EA-646D-F22D-30BE-523FEE42DF44}"/>
                </a:ext>
              </a:extLst>
            </p:cNvPr>
            <p:cNvSpPr/>
            <p:nvPr/>
          </p:nvSpPr>
          <p:spPr>
            <a:xfrm>
              <a:off x="716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A04AFD1-1BD0-E5A7-BF4A-4E46163D16CB}"/>
                </a:ext>
              </a:extLst>
            </p:cNvPr>
            <p:cNvSpPr/>
            <p:nvPr/>
          </p:nvSpPr>
          <p:spPr>
            <a:xfrm>
              <a:off x="752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14F2AEE-69C6-9917-E475-5932043F888A}"/>
                </a:ext>
              </a:extLst>
            </p:cNvPr>
            <p:cNvSpPr/>
            <p:nvPr/>
          </p:nvSpPr>
          <p:spPr>
            <a:xfrm>
              <a:off x="788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DD0BDD6-2678-54E3-2C8B-E1CDFEA51ABA}"/>
                </a:ext>
              </a:extLst>
            </p:cNvPr>
            <p:cNvSpPr/>
            <p:nvPr/>
          </p:nvSpPr>
          <p:spPr>
            <a:xfrm>
              <a:off x="8239320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3DE849-8820-313C-81D9-7ECDDE1AEDDD}"/>
              </a:ext>
            </a:extLst>
          </p:cNvPr>
          <p:cNvGrpSpPr/>
          <p:nvPr/>
        </p:nvGrpSpPr>
        <p:grpSpPr>
          <a:xfrm>
            <a:off x="586937" y="4573785"/>
            <a:ext cx="1797926" cy="1440000"/>
            <a:chOff x="1333729" y="4632288"/>
            <a:chExt cx="1797926" cy="144000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BC62757-FD8B-FD62-E74D-47C32DF172DF}"/>
                </a:ext>
              </a:extLst>
            </p:cNvPr>
            <p:cNvSpPr/>
            <p:nvPr/>
          </p:nvSpPr>
          <p:spPr>
            <a:xfrm>
              <a:off x="133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F46F9CF-CC83-65F2-DD7E-4DE07E2C65C2}"/>
                </a:ext>
              </a:extLst>
            </p:cNvPr>
            <p:cNvSpPr/>
            <p:nvPr/>
          </p:nvSpPr>
          <p:spPr>
            <a:xfrm>
              <a:off x="169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99C2107-C744-381D-CF21-4D83D7A9F519}"/>
                </a:ext>
              </a:extLst>
            </p:cNvPr>
            <p:cNvSpPr/>
            <p:nvPr/>
          </p:nvSpPr>
          <p:spPr>
            <a:xfrm>
              <a:off x="205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C7B5AB-FB25-1289-F80B-32AF3B7771B6}"/>
                </a:ext>
              </a:extLst>
            </p:cNvPr>
            <p:cNvSpPr/>
            <p:nvPr/>
          </p:nvSpPr>
          <p:spPr>
            <a:xfrm>
              <a:off x="241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F33AA88-1666-BE83-2E18-4A5C1E6F22A6}"/>
                </a:ext>
              </a:extLst>
            </p:cNvPr>
            <p:cNvSpPr/>
            <p:nvPr/>
          </p:nvSpPr>
          <p:spPr>
            <a:xfrm>
              <a:off x="2771655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0A12F9C-559A-BD14-7355-55AC4E5F5AFD}"/>
                </a:ext>
              </a:extLst>
            </p:cNvPr>
            <p:cNvSpPr/>
            <p:nvPr/>
          </p:nvSpPr>
          <p:spPr>
            <a:xfrm>
              <a:off x="133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A91BB34-22CF-C6E8-A32B-F2795080A860}"/>
                </a:ext>
              </a:extLst>
            </p:cNvPr>
            <p:cNvSpPr/>
            <p:nvPr/>
          </p:nvSpPr>
          <p:spPr>
            <a:xfrm>
              <a:off x="169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C40E5C2-C13F-98BB-4EF0-CD60FA0AACAE}"/>
                </a:ext>
              </a:extLst>
            </p:cNvPr>
            <p:cNvSpPr/>
            <p:nvPr/>
          </p:nvSpPr>
          <p:spPr>
            <a:xfrm>
              <a:off x="205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A2039E3-F347-810A-328C-F7D66A1B28B8}"/>
                </a:ext>
              </a:extLst>
            </p:cNvPr>
            <p:cNvSpPr/>
            <p:nvPr/>
          </p:nvSpPr>
          <p:spPr>
            <a:xfrm>
              <a:off x="241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C7138E-7F09-5F69-9996-AC43824ECDC0}"/>
                </a:ext>
              </a:extLst>
            </p:cNvPr>
            <p:cNvSpPr/>
            <p:nvPr/>
          </p:nvSpPr>
          <p:spPr>
            <a:xfrm>
              <a:off x="2771655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94A7DA5-38B5-7463-4B9E-DB36E00A7BEE}"/>
                </a:ext>
              </a:extLst>
            </p:cNvPr>
            <p:cNvSpPr/>
            <p:nvPr/>
          </p:nvSpPr>
          <p:spPr>
            <a:xfrm>
              <a:off x="133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6E3419B-4482-F1EE-DEC4-C4B324B37A6C}"/>
                </a:ext>
              </a:extLst>
            </p:cNvPr>
            <p:cNvSpPr/>
            <p:nvPr/>
          </p:nvSpPr>
          <p:spPr>
            <a:xfrm>
              <a:off x="169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0DD09D-02C9-F3C6-F436-1824406F4888}"/>
                </a:ext>
              </a:extLst>
            </p:cNvPr>
            <p:cNvSpPr/>
            <p:nvPr/>
          </p:nvSpPr>
          <p:spPr>
            <a:xfrm>
              <a:off x="205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8FAC7F-DC96-DD60-3C74-1F7BB1DF6DCB}"/>
                </a:ext>
              </a:extLst>
            </p:cNvPr>
            <p:cNvSpPr/>
            <p:nvPr/>
          </p:nvSpPr>
          <p:spPr>
            <a:xfrm>
              <a:off x="241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4703CC8-CBEF-8CA9-1772-42ED56D317AF}"/>
                </a:ext>
              </a:extLst>
            </p:cNvPr>
            <p:cNvSpPr/>
            <p:nvPr/>
          </p:nvSpPr>
          <p:spPr>
            <a:xfrm>
              <a:off x="2771655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304917F-2EAE-B78F-A731-A8915E29544F}"/>
                </a:ext>
              </a:extLst>
            </p:cNvPr>
            <p:cNvSpPr/>
            <p:nvPr/>
          </p:nvSpPr>
          <p:spPr>
            <a:xfrm>
              <a:off x="133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D35B8D6-F64E-D1F2-88C1-B765F5066C15}"/>
                </a:ext>
              </a:extLst>
            </p:cNvPr>
            <p:cNvSpPr/>
            <p:nvPr/>
          </p:nvSpPr>
          <p:spPr>
            <a:xfrm>
              <a:off x="169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BBAB995-8F1F-3439-E352-4D05B253729C}"/>
                </a:ext>
              </a:extLst>
            </p:cNvPr>
            <p:cNvSpPr/>
            <p:nvPr/>
          </p:nvSpPr>
          <p:spPr>
            <a:xfrm>
              <a:off x="205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1C01B20-4DE3-4399-54A6-4CB3352FF2C6}"/>
                </a:ext>
              </a:extLst>
            </p:cNvPr>
            <p:cNvSpPr/>
            <p:nvPr/>
          </p:nvSpPr>
          <p:spPr>
            <a:xfrm>
              <a:off x="241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B2A394B-7641-A57A-0F91-05A09F2323FD}"/>
                </a:ext>
              </a:extLst>
            </p:cNvPr>
            <p:cNvSpPr/>
            <p:nvPr/>
          </p:nvSpPr>
          <p:spPr>
            <a:xfrm>
              <a:off x="2771655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F7D23C-2B27-24B7-0287-9BCAA3927712}"/>
              </a:ext>
            </a:extLst>
          </p:cNvPr>
          <p:cNvGrpSpPr/>
          <p:nvPr/>
        </p:nvGrpSpPr>
        <p:grpSpPr>
          <a:xfrm>
            <a:off x="4486275" y="4249944"/>
            <a:ext cx="2336889" cy="1980000"/>
            <a:chOff x="6262431" y="4055979"/>
            <a:chExt cx="2336889" cy="1980000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82130FD-2ED1-00C0-11D2-450C274E988E}"/>
                </a:ext>
              </a:extLst>
            </p:cNvPr>
            <p:cNvGrpSpPr/>
            <p:nvPr/>
          </p:nvGrpSpPr>
          <p:grpSpPr>
            <a:xfrm>
              <a:off x="6801394" y="4055979"/>
              <a:ext cx="1797926" cy="1440000"/>
              <a:chOff x="1333729" y="4632288"/>
              <a:chExt cx="1797926" cy="1440000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BC407958-D6BD-302A-30D2-79FCB4540AE2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EF86E3C8-8A09-DB0F-485B-E72C81D68F4C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E3EFF19D-46A2-2CA9-02D9-D2C96C43DB49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9A265B3-AF16-0026-AEFE-81C66590EF3B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52C75832-6032-D241-A264-7F6C53A70BF9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30C2BD4-B696-44DE-00BC-F9EC71138A81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FD19014E-4F0D-4307-8A9D-A7FB2336B027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58496CD5-CB5D-1953-32A6-423F62802F5C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D8C1AF61-AAD8-6758-A38F-F9430542A6BE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7BFD247-2DF9-EC11-623E-F02DDB90D90C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C3FAF501-CA1C-5365-7AAA-44768FFBA5DD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4EA92DA2-96A2-EC4C-8054-B54911110506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98F1191A-9AA8-DBFD-F0DC-40491CF6D1D7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3BC76E88-956E-E877-70D2-C262C1B04C03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72CCD54-F51A-F1A3-CB64-7B20B6866F0B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EBC9FB70-F8D0-74BF-42ED-5E0A26527C44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1CD1903-CD2C-92F0-639A-907BF5BA5623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4F4E78C-F3D2-E601-C1D6-FF60ABB8FF26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F8B26304-CE67-5134-57AF-4A7004853B98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67C324BF-D1A0-9AE6-F643-5A585E542E2E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F1226940-0B5C-5F89-FA59-F22340E1E344}"/>
                </a:ext>
              </a:extLst>
            </p:cNvPr>
            <p:cNvGrpSpPr/>
            <p:nvPr/>
          </p:nvGrpSpPr>
          <p:grpSpPr>
            <a:xfrm>
              <a:off x="6621394" y="4235979"/>
              <a:ext cx="1797926" cy="1440000"/>
              <a:chOff x="1333729" y="4632288"/>
              <a:chExt cx="1797926" cy="1440000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ECF66555-8110-5A0E-3AE5-E656074858A7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5C66D08D-A5CE-FB4A-B086-49DD8F6340D7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9F1C03D-8291-72AF-D080-1E0430D7BE88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C22543B8-F88F-EBD4-3FBB-B6CB7B23DE85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3BEEF53C-8FEC-7DEA-FF93-3AEB7CC4FCF9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84697D95-7021-6A96-A499-DD3D92B7D6D5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D16B6BDF-17E9-5075-F31E-C02C997D3390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E07F407-C4F8-E82A-17A4-B63B271D5936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C436129-DB50-8E36-7198-B6CFC7FB7807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CA4059F-88E7-BEDB-B93D-AB21E2E9FCCE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AF4144DD-A05F-1142-EFDD-547E8CB19461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93DF4601-C1C4-D652-4F5E-CF740E49EAEC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77429FD8-F9FD-019E-D222-B06AA59EEA2F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1ACD2FD-F368-E89F-E582-311585841DDD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7F67FFB-05DB-7DFE-AF52-4D5390CC878E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BC27A762-1993-8DBD-6EE5-1E76C3A47615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56B587F9-4F65-0816-FB35-B8E65A3049A9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45DA3B34-0EA1-D668-6E02-7648EC4F4498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FBD89753-1B4B-FF06-D08D-2708E891F36D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008EFF6D-D823-EB2D-423A-519ECAA4326F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3F6FEB24-5FA6-D28A-7AF0-DA03820F5EB5}"/>
                </a:ext>
              </a:extLst>
            </p:cNvPr>
            <p:cNvGrpSpPr/>
            <p:nvPr/>
          </p:nvGrpSpPr>
          <p:grpSpPr>
            <a:xfrm>
              <a:off x="6441394" y="4415979"/>
              <a:ext cx="1797926" cy="1440000"/>
              <a:chOff x="1333729" y="4632288"/>
              <a:chExt cx="1797926" cy="1440000"/>
            </a:xfrm>
          </p:grpSpPr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F614F43A-74DB-0B51-FEF2-6C849C7C0009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1E76213-3883-91EB-55B5-CA4389BDD634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2C861166-4580-F457-1C68-66FD2ECCE738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DCEA6848-A930-6E4C-95A4-9F7965D669F0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32075BD3-CFE8-E5AD-62FB-950A980197AD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1C401E9E-953A-FC25-3F4B-25120C25DD7E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BA123F36-D4F8-21A6-D896-EB8F30B30F0A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1A253F9-9FF8-0B57-DF88-65FB53CCF58D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88BDD2B-C3BD-0898-4A24-E002470489DC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1607F89B-7A59-0942-450A-A5DC3B1C92A3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6F34007-FCE7-F3C1-C7DC-D795D8CD3482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38E92EDF-074C-1046-8247-4BF426E8F5B1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6855B843-95C5-009B-067F-223A95FAA022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9617F32E-FFFE-A286-5C88-92B79D769AB4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B1BBC5DC-8DE6-89C9-0A28-8C6C12441C9C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E63C7E1C-898D-D4B1-A1EE-95648E2E4955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E81F552E-C93D-8A4A-0A90-A8DA0A9A03B3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FD1D0B8D-2016-ACDA-A2DB-AE75DA5E541E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BDB99C6D-9E09-4C1C-05E8-4494616FDD39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329CB7DE-9C68-596C-2C37-0AC35A54CDE1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EF17E6AA-DDCC-EAA0-303B-AE44EA53F146}"/>
                </a:ext>
              </a:extLst>
            </p:cNvPr>
            <p:cNvGrpSpPr/>
            <p:nvPr/>
          </p:nvGrpSpPr>
          <p:grpSpPr>
            <a:xfrm>
              <a:off x="6262431" y="4595979"/>
              <a:ext cx="1797926" cy="1440000"/>
              <a:chOff x="1333729" y="4632288"/>
              <a:chExt cx="1797926" cy="1440000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E6012687-88D1-2C36-7B99-2567C9E1DA9F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AD17D6EB-628C-2AD9-767E-F417E0F3432B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F709F6ED-F33E-83E8-9E30-9CDEF3041C06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13DF5ACD-1C28-5F92-7787-016BEECA839D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AFDB5D1F-DF98-7AA7-ADA7-B2AE1557E4DA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63249772-81CC-DAEB-C846-8659B44AE613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714F88D4-84C2-853E-8728-0671D1323C35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02AAC0D9-8126-92BC-D4E0-D77D36BCA0B7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7252690F-0E4E-A500-3CE4-9C3709B5D9A2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1622177-DA04-EBD3-CD7C-1AAC2BFAAA3A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0C6E4181-E85F-9E02-651B-D44E8B35A6EF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10BBE36-8660-CA0B-E0C8-8AA1ACD123A1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A92D2DAF-2111-54D5-57ED-7B79CCB7F535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706AE036-5134-78A2-D8D4-D5B73A468BCA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3E4D7EF8-594C-C7FF-292F-02FD8CFF6E6F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A4604E01-8281-F6A3-312E-56D9F2BDC9DA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36689DD6-A8B2-663C-FB81-111A08047DD8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5D0AB66C-21EF-A51C-5BB1-4520C9943E71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3B146003-0A98-E40B-B491-3E248E1751AC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ADBC187E-B0AC-203C-79A5-4F3874EEA3A8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BE28F7-45C6-4B07-9D52-7493E9E9096C}"/>
              </a:ext>
            </a:extLst>
          </p:cNvPr>
          <p:cNvGrpSpPr/>
          <p:nvPr/>
        </p:nvGrpSpPr>
        <p:grpSpPr>
          <a:xfrm>
            <a:off x="5893303" y="536302"/>
            <a:ext cx="360000" cy="1808006"/>
            <a:chOff x="4949382" y="392420"/>
            <a:chExt cx="360000" cy="1808006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B9A5838-9DA0-F894-FFB9-0A1ABE7051AF}"/>
                </a:ext>
              </a:extLst>
            </p:cNvPr>
            <p:cNvSpPr/>
            <p:nvPr/>
          </p:nvSpPr>
          <p:spPr>
            <a:xfrm>
              <a:off x="4949382" y="392420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8510FB-8340-36B3-513D-7ACED5A47423}"/>
                </a:ext>
              </a:extLst>
            </p:cNvPr>
            <p:cNvSpPr/>
            <p:nvPr/>
          </p:nvSpPr>
          <p:spPr>
            <a:xfrm>
              <a:off x="4949382" y="76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D63C31C-F2C2-505C-014C-C62FE7C1552C}"/>
                </a:ext>
              </a:extLst>
            </p:cNvPr>
            <p:cNvSpPr/>
            <p:nvPr/>
          </p:nvSpPr>
          <p:spPr>
            <a:xfrm>
              <a:off x="4949382" y="112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3AC75F1-D745-B05A-E7F5-A65125C861A1}"/>
                </a:ext>
              </a:extLst>
            </p:cNvPr>
            <p:cNvSpPr/>
            <p:nvPr/>
          </p:nvSpPr>
          <p:spPr>
            <a:xfrm>
              <a:off x="4949382" y="148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04309CD-300C-55BE-814D-5EDD14423246}"/>
                </a:ext>
              </a:extLst>
            </p:cNvPr>
            <p:cNvSpPr/>
            <p:nvPr/>
          </p:nvSpPr>
          <p:spPr>
            <a:xfrm>
              <a:off x="4949382" y="184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5890F-441E-3176-C35F-9D1B789EFB0F}"/>
              </a:ext>
            </a:extLst>
          </p:cNvPr>
          <p:cNvCxnSpPr>
            <a:cxnSpLocks/>
          </p:cNvCxnSpPr>
          <p:nvPr/>
        </p:nvCxnSpPr>
        <p:spPr>
          <a:xfrm>
            <a:off x="0" y="2919046"/>
            <a:ext cx="6787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3F4F3D-D0A9-90FC-FCB0-4BA4114DFD50}"/>
              </a:ext>
            </a:extLst>
          </p:cNvPr>
          <p:cNvCxnSpPr/>
          <p:nvPr/>
        </p:nvCxnSpPr>
        <p:spPr>
          <a:xfrm>
            <a:off x="2971800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9E4CDF51-6EB5-F4E5-FA64-EEFB719415E1}"/>
              </a:ext>
            </a:extLst>
          </p:cNvPr>
          <p:cNvCxnSpPr>
            <a:cxnSpLocks/>
          </p:cNvCxnSpPr>
          <p:nvPr/>
        </p:nvCxnSpPr>
        <p:spPr>
          <a:xfrm>
            <a:off x="6816969" y="0"/>
            <a:ext cx="0" cy="2919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6BF969-C98B-EE36-A801-EB6CF2D1A84B}"/>
              </a:ext>
            </a:extLst>
          </p:cNvPr>
          <p:cNvSpPr txBox="1"/>
          <p:nvPr/>
        </p:nvSpPr>
        <p:spPr>
          <a:xfrm>
            <a:off x="50298" y="35214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Scalars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22A86726-1F3F-CBC4-75CE-98709D31B19C}"/>
              </a:ext>
            </a:extLst>
          </p:cNvPr>
          <p:cNvSpPr txBox="1"/>
          <p:nvPr/>
        </p:nvSpPr>
        <p:spPr>
          <a:xfrm>
            <a:off x="3108682" y="35214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Vectors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58EEBE5E-8D39-91E7-7713-158C3DCEB7D0}"/>
              </a:ext>
            </a:extLst>
          </p:cNvPr>
          <p:cNvSpPr txBox="1"/>
          <p:nvPr/>
        </p:nvSpPr>
        <p:spPr>
          <a:xfrm>
            <a:off x="50298" y="3017280"/>
            <a:ext cx="153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Matrices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CBE2C86-98A8-27CC-57D4-36D3591832F2}"/>
              </a:ext>
            </a:extLst>
          </p:cNvPr>
          <p:cNvSpPr txBox="1"/>
          <p:nvPr/>
        </p:nvSpPr>
        <p:spPr>
          <a:xfrm>
            <a:off x="3090304" y="3017280"/>
            <a:ext cx="29033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Multidimensional</a:t>
            </a:r>
            <a:b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Array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12FE2F-258E-6F35-FEDD-99513A130A4B}"/>
              </a:ext>
            </a:extLst>
          </p:cNvPr>
          <p:cNvGrpSpPr/>
          <p:nvPr/>
        </p:nvGrpSpPr>
        <p:grpSpPr>
          <a:xfrm>
            <a:off x="8253026" y="898352"/>
            <a:ext cx="2942550" cy="5089872"/>
            <a:chOff x="8253026" y="898352"/>
            <a:chExt cx="2942550" cy="5089872"/>
          </a:xfrm>
        </p:grpSpPr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8FBAB081-20EB-7F79-8389-E8A4FF5A89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5281839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FE8EE3D4-008A-D9AC-BDDE-4C65436CC862}"/>
                </a:ext>
              </a:extLst>
            </p:cNvPr>
            <p:cNvGrpSpPr/>
            <p:nvPr/>
          </p:nvGrpSpPr>
          <p:grpSpPr>
            <a:xfrm>
              <a:off x="8561793" y="3913632"/>
              <a:ext cx="2336889" cy="1980000"/>
              <a:chOff x="6262431" y="4055979"/>
              <a:chExt cx="2336889" cy="1980000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6E57EE63-47C4-D934-986F-0AF5671387EC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46" name="Rectangle 745">
                  <a:extLst>
                    <a:ext uri="{FF2B5EF4-FFF2-40B4-BE49-F238E27FC236}">
                      <a16:creationId xmlns:a16="http://schemas.microsoft.com/office/drawing/2014/main" id="{3F4818E6-AA95-8A42-7857-51B0E7D4B07E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9E01DBCC-91E9-757D-30CF-2290818B808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29360E83-93E8-17A0-8563-EAD062718713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CF182C87-9531-9658-342E-B6F2C3B9C459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0" name="Rectangle 749">
                  <a:extLst>
                    <a:ext uri="{FF2B5EF4-FFF2-40B4-BE49-F238E27FC236}">
                      <a16:creationId xmlns:a16="http://schemas.microsoft.com/office/drawing/2014/main" id="{25D75BF4-8F2E-AA7B-8C0F-F8C31BD8C4EA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AA74F651-7C9B-E4A1-4FB6-508F68652C30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126ACB62-6743-B431-13A8-625218D40754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D5CF31B3-8F6F-9FBF-D784-4D54A416C83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362123E9-7626-D5AB-499B-6A71E6A7CBB2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519FA5FF-C910-30BA-2EAE-6553EE522C30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6" name="Rectangle 755">
                  <a:extLst>
                    <a:ext uri="{FF2B5EF4-FFF2-40B4-BE49-F238E27FC236}">
                      <a16:creationId xmlns:a16="http://schemas.microsoft.com/office/drawing/2014/main" id="{16589DD8-32B2-3880-7AC7-8D9B0AD681D1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7" name="Rectangle 756">
                  <a:extLst>
                    <a:ext uri="{FF2B5EF4-FFF2-40B4-BE49-F238E27FC236}">
                      <a16:creationId xmlns:a16="http://schemas.microsoft.com/office/drawing/2014/main" id="{61F1A3D0-F60F-B681-0927-832E8910726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B7C0A965-C464-DDD9-06DE-E958D14CABFE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5E8E7479-CED3-3DAA-20E0-131E3E6DCD50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0" name="Rectangle 759">
                  <a:extLst>
                    <a:ext uri="{FF2B5EF4-FFF2-40B4-BE49-F238E27FC236}">
                      <a16:creationId xmlns:a16="http://schemas.microsoft.com/office/drawing/2014/main" id="{BABDC352-9AE5-363F-DCCE-A9524304DF16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2E6293D6-FA80-067D-5996-84AE2FCA890D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085621D3-F543-B2F0-E9CE-C69C3331DAB1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3488B42D-D317-3508-3739-203660E417DC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273E81F2-7939-E505-F70A-C2F81B34E4A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5" name="Rectangle 764">
                  <a:extLst>
                    <a:ext uri="{FF2B5EF4-FFF2-40B4-BE49-F238E27FC236}">
                      <a16:creationId xmlns:a16="http://schemas.microsoft.com/office/drawing/2014/main" id="{BB955BB9-DDC6-BC93-63BA-C53BEAD653E2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00EAAE6D-B324-B316-07E5-9868513C6C2D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201785F2-CCC0-4A04-5102-B8551A692D2C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EAA0B6D3-37E3-2F0A-FABB-D7552E7C81A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8CA485B5-2496-6465-51D5-0AEF5E72204C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E7CB06E1-C4AA-73FC-02F8-842DA16FEBAA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0" name="Rectangle 729">
                  <a:extLst>
                    <a:ext uri="{FF2B5EF4-FFF2-40B4-BE49-F238E27FC236}">
                      <a16:creationId xmlns:a16="http://schemas.microsoft.com/office/drawing/2014/main" id="{C79DB050-CA0D-6227-4954-CA745EE8539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21D40695-324B-D1A6-3067-0D205D740A7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2" name="Rectangle 731">
                  <a:extLst>
                    <a:ext uri="{FF2B5EF4-FFF2-40B4-BE49-F238E27FC236}">
                      <a16:creationId xmlns:a16="http://schemas.microsoft.com/office/drawing/2014/main" id="{BE5064B2-D6AC-0487-43C7-0EB4C5914C37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10910C80-8F72-2DA2-089F-5A18E62D8EDA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B965D937-8AA6-82D7-6CB8-94C47BEB4A13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83ABC8C5-73F2-829B-AE54-7462877E83F7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4DFF072C-1DE3-0D16-892E-6859B2DCC9CE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1702A85E-A4EA-2954-B118-E46963465EE4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D0F4B53E-A255-892F-FBC8-E886FA5E8E46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499C7683-F7FB-60C9-E518-8F239268DB1F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3F5010A3-D0D2-D04E-D6FA-C13FD38B0E6D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AB921DB8-9EB7-9BD7-3AB7-2C947795B823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2" name="Rectangle 741">
                  <a:extLst>
                    <a:ext uri="{FF2B5EF4-FFF2-40B4-BE49-F238E27FC236}">
                      <a16:creationId xmlns:a16="http://schemas.microsoft.com/office/drawing/2014/main" id="{AD9367D1-0CA1-29C9-FEBE-B4A0394C1FEC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3" name="Rectangle 742">
                  <a:extLst>
                    <a:ext uri="{FF2B5EF4-FFF2-40B4-BE49-F238E27FC236}">
                      <a16:creationId xmlns:a16="http://schemas.microsoft.com/office/drawing/2014/main" id="{5538E63E-9930-95E6-8A56-9D9AA5F830BA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4" name="Rectangle 743">
                  <a:extLst>
                    <a:ext uri="{FF2B5EF4-FFF2-40B4-BE49-F238E27FC236}">
                      <a16:creationId xmlns:a16="http://schemas.microsoft.com/office/drawing/2014/main" id="{BB08FCA3-766F-A1DB-3F44-84E358F4D619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5" name="Rectangle 744">
                  <a:extLst>
                    <a:ext uri="{FF2B5EF4-FFF2-40B4-BE49-F238E27FC236}">
                      <a16:creationId xmlns:a16="http://schemas.microsoft.com/office/drawing/2014/main" id="{3072B197-8BA3-9682-88EF-6F85697DC896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3FFDC87D-51A6-3241-6D2F-46FC67A8D8B9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10FF5460-B292-B991-3732-A4845099788E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E67C439D-30CA-CA68-FA87-B769D7DC11A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02ECDBFB-F464-9E36-CC5C-24497530A5E4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2AA8A85A-9357-FE24-0256-7B8A61259A51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B8D57200-FB81-BFE6-55A1-E4C91FC96DBA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43495EE6-8699-F9B5-3561-30C758C3E9E9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B28D4D73-DC7B-1F95-A6DE-6834C38EF5C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7DD169A0-8986-8832-7350-7D71D47B85A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0702C213-C1E0-276D-DDE6-0423693F8778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1403EF38-953B-A266-1847-054528163686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74EE9396-7B83-B527-36E9-1A6EA394291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9DA14535-E136-6B28-8860-819573F450BB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06F7BD5E-1D73-07F6-2D84-775DAEDB87D3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8275FCBF-64C9-EE7B-4D85-3A5B77CB4E7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AD880F83-84C6-9FAF-58E0-565C4F5DBC5D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8E03E2E9-C54A-619C-BDDE-FD998AD278FA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E4D98FE3-D8F0-1F79-2749-50518374C6CF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10E7FD8-B385-B62E-37B6-D52160B52641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34F3A69C-54F4-0EB2-EA48-98B6BC68B0D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90842E67-5AB6-8271-4D91-083E345AE03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4551AA97-7EF2-EC5A-B2DB-47D44AF98F1A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C24B948B-4FE4-6D84-7284-9C1FEF02815B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7" name="Rectangle 686">
                  <a:extLst>
                    <a:ext uri="{FF2B5EF4-FFF2-40B4-BE49-F238E27FC236}">
                      <a16:creationId xmlns:a16="http://schemas.microsoft.com/office/drawing/2014/main" id="{3D1C6D27-DAAD-DE9B-1288-65A75CA727F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B43F477C-F9A0-3217-E86E-F7D68E8336DE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72FD99B2-4620-55A6-E8E4-40B156CB2C1B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EB740A2A-BE1D-C1E8-B0A9-5DA1639FCFCD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2A9762BA-4E95-3F44-AF29-0997010D6A18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BD8859F1-B264-A0A2-8D10-5904E9C831E6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83235C92-93AE-58BE-5262-07F390D45839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C71E59CD-7876-6F91-63FD-5B3B25A38C78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CDBEF96B-2A65-7F2B-B1D3-0BF224E7E779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58438D80-EC8C-4EC7-7BDE-E4FD23AAA03A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4FD285B7-3F57-C592-7635-E85B7D7B3F2B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6ECCD0D6-72C9-FEA9-F061-722A1D88A299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6E7BBBCC-7F47-4E4D-AE1F-236819F27C7F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84FB0D88-8EB6-8D7E-AE38-24AE65905185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134535BB-F57D-5EE1-C9D1-78D613B9766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77FE5DD9-8924-4A62-FC49-E6754ED9B7FB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16CB67A2-BEDE-C897-EEB3-6AE9ABBB3C84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BDB229DA-4D07-E7FF-B6E5-2D2DCB7191B5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A64749CD-FA64-6CC2-6041-9CB7E09D413C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7DB8D989-09C4-89B9-1B34-58F30A5C6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3825011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AE437006-DE37-1744-EABD-A8800E8EBBAA}"/>
                </a:ext>
              </a:extLst>
            </p:cNvPr>
            <p:cNvGrpSpPr/>
            <p:nvPr/>
          </p:nvGrpSpPr>
          <p:grpSpPr>
            <a:xfrm>
              <a:off x="8561793" y="2431966"/>
              <a:ext cx="2336889" cy="1980000"/>
              <a:chOff x="6262431" y="4055979"/>
              <a:chExt cx="2336889" cy="1980000"/>
            </a:xfrm>
          </p:grpSpPr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FAAE6A24-79CC-E450-B53D-BE18CC984E65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32" name="Rectangle 831">
                  <a:extLst>
                    <a:ext uri="{FF2B5EF4-FFF2-40B4-BE49-F238E27FC236}">
                      <a16:creationId xmlns:a16="http://schemas.microsoft.com/office/drawing/2014/main" id="{D9A76400-2690-F81D-DEAC-47DA1BBE9C34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3" name="Rectangle 832">
                  <a:extLst>
                    <a:ext uri="{FF2B5EF4-FFF2-40B4-BE49-F238E27FC236}">
                      <a16:creationId xmlns:a16="http://schemas.microsoft.com/office/drawing/2014/main" id="{4E427E99-758B-AA02-94CC-0197AE969D6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4" name="Rectangle 833">
                  <a:extLst>
                    <a:ext uri="{FF2B5EF4-FFF2-40B4-BE49-F238E27FC236}">
                      <a16:creationId xmlns:a16="http://schemas.microsoft.com/office/drawing/2014/main" id="{070997E8-D73E-F072-34B5-C47C9E90DCF6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5" name="Rectangle 834">
                  <a:extLst>
                    <a:ext uri="{FF2B5EF4-FFF2-40B4-BE49-F238E27FC236}">
                      <a16:creationId xmlns:a16="http://schemas.microsoft.com/office/drawing/2014/main" id="{CF6CFE64-3FD5-19A5-ADE1-00D0DEB848FF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6" name="Rectangle 835">
                  <a:extLst>
                    <a:ext uri="{FF2B5EF4-FFF2-40B4-BE49-F238E27FC236}">
                      <a16:creationId xmlns:a16="http://schemas.microsoft.com/office/drawing/2014/main" id="{37A3A760-A10E-AF17-82BD-3031DA7A65B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7" name="Rectangle 836">
                  <a:extLst>
                    <a:ext uri="{FF2B5EF4-FFF2-40B4-BE49-F238E27FC236}">
                      <a16:creationId xmlns:a16="http://schemas.microsoft.com/office/drawing/2014/main" id="{918FCEE7-1EA1-1660-5D91-EC134B97FF04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8" name="Rectangle 837">
                  <a:extLst>
                    <a:ext uri="{FF2B5EF4-FFF2-40B4-BE49-F238E27FC236}">
                      <a16:creationId xmlns:a16="http://schemas.microsoft.com/office/drawing/2014/main" id="{B8A3AA47-B62D-5C29-F108-EE9673FD0950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9" name="Rectangle 838">
                  <a:extLst>
                    <a:ext uri="{FF2B5EF4-FFF2-40B4-BE49-F238E27FC236}">
                      <a16:creationId xmlns:a16="http://schemas.microsoft.com/office/drawing/2014/main" id="{A26F9304-4E90-328B-4D11-3B73B7CE8F7D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0" name="Rectangle 839">
                  <a:extLst>
                    <a:ext uri="{FF2B5EF4-FFF2-40B4-BE49-F238E27FC236}">
                      <a16:creationId xmlns:a16="http://schemas.microsoft.com/office/drawing/2014/main" id="{A07158BE-7B12-EDCC-DBB8-EABCFD62EA7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1" name="Rectangle 840">
                  <a:extLst>
                    <a:ext uri="{FF2B5EF4-FFF2-40B4-BE49-F238E27FC236}">
                      <a16:creationId xmlns:a16="http://schemas.microsoft.com/office/drawing/2014/main" id="{D751E950-A185-0B2B-C428-69377C982182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2" name="Rectangle 841">
                  <a:extLst>
                    <a:ext uri="{FF2B5EF4-FFF2-40B4-BE49-F238E27FC236}">
                      <a16:creationId xmlns:a16="http://schemas.microsoft.com/office/drawing/2014/main" id="{95597CF5-A184-5AD5-741D-78E3E2A538E0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3" name="Rectangle 842">
                  <a:extLst>
                    <a:ext uri="{FF2B5EF4-FFF2-40B4-BE49-F238E27FC236}">
                      <a16:creationId xmlns:a16="http://schemas.microsoft.com/office/drawing/2014/main" id="{096DB056-3E3F-C643-6FD3-115611DB836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4" name="Rectangle 843">
                  <a:extLst>
                    <a:ext uri="{FF2B5EF4-FFF2-40B4-BE49-F238E27FC236}">
                      <a16:creationId xmlns:a16="http://schemas.microsoft.com/office/drawing/2014/main" id="{DF87C5E6-DE3A-A9A4-60BD-850F2616898A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5" name="Rectangle 844">
                  <a:extLst>
                    <a:ext uri="{FF2B5EF4-FFF2-40B4-BE49-F238E27FC236}">
                      <a16:creationId xmlns:a16="http://schemas.microsoft.com/office/drawing/2014/main" id="{8EE50EF8-5657-4FD9-13D7-9202003AEC1C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6" name="Rectangle 845">
                  <a:extLst>
                    <a:ext uri="{FF2B5EF4-FFF2-40B4-BE49-F238E27FC236}">
                      <a16:creationId xmlns:a16="http://schemas.microsoft.com/office/drawing/2014/main" id="{356D9C9D-8309-90D9-89E3-7BC0F988430C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7" name="Rectangle 846">
                  <a:extLst>
                    <a:ext uri="{FF2B5EF4-FFF2-40B4-BE49-F238E27FC236}">
                      <a16:creationId xmlns:a16="http://schemas.microsoft.com/office/drawing/2014/main" id="{D4FD58F8-DC0E-C1F6-5BFA-E47613B77FC0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8" name="Rectangle 847">
                  <a:extLst>
                    <a:ext uri="{FF2B5EF4-FFF2-40B4-BE49-F238E27FC236}">
                      <a16:creationId xmlns:a16="http://schemas.microsoft.com/office/drawing/2014/main" id="{FE47AC85-6652-1C6E-F3D6-73B24C6FDE63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9" name="Rectangle 848">
                  <a:extLst>
                    <a:ext uri="{FF2B5EF4-FFF2-40B4-BE49-F238E27FC236}">
                      <a16:creationId xmlns:a16="http://schemas.microsoft.com/office/drawing/2014/main" id="{00681930-F5B9-7F0D-E5F0-7FAF901CD47D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0" name="Rectangle 849">
                  <a:extLst>
                    <a:ext uri="{FF2B5EF4-FFF2-40B4-BE49-F238E27FC236}">
                      <a16:creationId xmlns:a16="http://schemas.microsoft.com/office/drawing/2014/main" id="{B6F3CAA3-C203-B64A-83C0-3876B75A7D8F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1" name="Rectangle 850">
                  <a:extLst>
                    <a:ext uri="{FF2B5EF4-FFF2-40B4-BE49-F238E27FC236}">
                      <a16:creationId xmlns:a16="http://schemas.microsoft.com/office/drawing/2014/main" id="{23CD0E51-CC03-BDB6-2E5E-F4E83D29DA37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49C44F44-D5DA-11F8-236A-42B43081F8A7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12" name="Rectangle 811">
                  <a:extLst>
                    <a:ext uri="{FF2B5EF4-FFF2-40B4-BE49-F238E27FC236}">
                      <a16:creationId xmlns:a16="http://schemas.microsoft.com/office/drawing/2014/main" id="{B377096B-0765-C91A-E408-4023A1CF2B60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3" name="Rectangle 812">
                  <a:extLst>
                    <a:ext uri="{FF2B5EF4-FFF2-40B4-BE49-F238E27FC236}">
                      <a16:creationId xmlns:a16="http://schemas.microsoft.com/office/drawing/2014/main" id="{5509C0DF-D174-87B4-059C-97A6D0D36408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4" name="Rectangle 813">
                  <a:extLst>
                    <a:ext uri="{FF2B5EF4-FFF2-40B4-BE49-F238E27FC236}">
                      <a16:creationId xmlns:a16="http://schemas.microsoft.com/office/drawing/2014/main" id="{38F08772-9F8E-CEAD-56A7-73231265FC1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5" name="Rectangle 814">
                  <a:extLst>
                    <a:ext uri="{FF2B5EF4-FFF2-40B4-BE49-F238E27FC236}">
                      <a16:creationId xmlns:a16="http://schemas.microsoft.com/office/drawing/2014/main" id="{516FCB8A-356D-9789-B011-83C9B51C1917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6" name="Rectangle 815">
                  <a:extLst>
                    <a:ext uri="{FF2B5EF4-FFF2-40B4-BE49-F238E27FC236}">
                      <a16:creationId xmlns:a16="http://schemas.microsoft.com/office/drawing/2014/main" id="{E1AED243-5C8B-877B-18F7-4ABF2BB46EB9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7" name="Rectangle 816">
                  <a:extLst>
                    <a:ext uri="{FF2B5EF4-FFF2-40B4-BE49-F238E27FC236}">
                      <a16:creationId xmlns:a16="http://schemas.microsoft.com/office/drawing/2014/main" id="{9B821EEA-BB27-B4BB-4BBD-2CFA45C3626F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8" name="Rectangle 817">
                  <a:extLst>
                    <a:ext uri="{FF2B5EF4-FFF2-40B4-BE49-F238E27FC236}">
                      <a16:creationId xmlns:a16="http://schemas.microsoft.com/office/drawing/2014/main" id="{EF0A1DCD-0D0B-2E97-13FB-F83982EDF75F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9" name="Rectangle 818">
                  <a:extLst>
                    <a:ext uri="{FF2B5EF4-FFF2-40B4-BE49-F238E27FC236}">
                      <a16:creationId xmlns:a16="http://schemas.microsoft.com/office/drawing/2014/main" id="{F831307F-B7B9-4684-9A22-CAE986EE0EF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0" name="Rectangle 819">
                  <a:extLst>
                    <a:ext uri="{FF2B5EF4-FFF2-40B4-BE49-F238E27FC236}">
                      <a16:creationId xmlns:a16="http://schemas.microsoft.com/office/drawing/2014/main" id="{CAAA24EA-4C65-E286-6681-3314DD9D99AF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1" name="Rectangle 820">
                  <a:extLst>
                    <a:ext uri="{FF2B5EF4-FFF2-40B4-BE49-F238E27FC236}">
                      <a16:creationId xmlns:a16="http://schemas.microsoft.com/office/drawing/2014/main" id="{727710AC-04E4-3BA2-AD7B-520631DF3333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2" name="Rectangle 821">
                  <a:extLst>
                    <a:ext uri="{FF2B5EF4-FFF2-40B4-BE49-F238E27FC236}">
                      <a16:creationId xmlns:a16="http://schemas.microsoft.com/office/drawing/2014/main" id="{D341D621-818C-A478-E1EA-7808A0F11B71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3" name="Rectangle 822">
                  <a:extLst>
                    <a:ext uri="{FF2B5EF4-FFF2-40B4-BE49-F238E27FC236}">
                      <a16:creationId xmlns:a16="http://schemas.microsoft.com/office/drawing/2014/main" id="{3D0A3837-1E9F-37F5-26EF-411EC9EC5AF3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4" name="Rectangle 823">
                  <a:extLst>
                    <a:ext uri="{FF2B5EF4-FFF2-40B4-BE49-F238E27FC236}">
                      <a16:creationId xmlns:a16="http://schemas.microsoft.com/office/drawing/2014/main" id="{A460F51B-BDB5-FF1A-CFA5-7347DD11313F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5" name="Rectangle 824">
                  <a:extLst>
                    <a:ext uri="{FF2B5EF4-FFF2-40B4-BE49-F238E27FC236}">
                      <a16:creationId xmlns:a16="http://schemas.microsoft.com/office/drawing/2014/main" id="{88495387-D322-B136-B560-0C513050B425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6" name="Rectangle 825">
                  <a:extLst>
                    <a:ext uri="{FF2B5EF4-FFF2-40B4-BE49-F238E27FC236}">
                      <a16:creationId xmlns:a16="http://schemas.microsoft.com/office/drawing/2014/main" id="{3DB1D584-4DCB-DCA6-4AFA-888CE8AD6129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7" name="Rectangle 826">
                  <a:extLst>
                    <a:ext uri="{FF2B5EF4-FFF2-40B4-BE49-F238E27FC236}">
                      <a16:creationId xmlns:a16="http://schemas.microsoft.com/office/drawing/2014/main" id="{05449BB4-C127-8931-525A-AA629553B6C5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8" name="Rectangle 827">
                  <a:extLst>
                    <a:ext uri="{FF2B5EF4-FFF2-40B4-BE49-F238E27FC236}">
                      <a16:creationId xmlns:a16="http://schemas.microsoft.com/office/drawing/2014/main" id="{743D35CE-F8ED-D7D0-EA0B-BFFE6D2D4678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9" name="Rectangle 828">
                  <a:extLst>
                    <a:ext uri="{FF2B5EF4-FFF2-40B4-BE49-F238E27FC236}">
                      <a16:creationId xmlns:a16="http://schemas.microsoft.com/office/drawing/2014/main" id="{66A299F8-272F-18F7-81E6-BCBCD7E95D83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0" name="Rectangle 829">
                  <a:extLst>
                    <a:ext uri="{FF2B5EF4-FFF2-40B4-BE49-F238E27FC236}">
                      <a16:creationId xmlns:a16="http://schemas.microsoft.com/office/drawing/2014/main" id="{7FC24EB7-7CD5-4408-5039-1BADDE4C60E2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1" name="Rectangle 830">
                  <a:extLst>
                    <a:ext uri="{FF2B5EF4-FFF2-40B4-BE49-F238E27FC236}">
                      <a16:creationId xmlns:a16="http://schemas.microsoft.com/office/drawing/2014/main" id="{F67C7DB6-ACEB-38E0-DF14-D278C0D150AA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CAB4D740-C0B8-1337-9DFC-3B9B77D856D0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92" name="Rectangle 791">
                  <a:extLst>
                    <a:ext uri="{FF2B5EF4-FFF2-40B4-BE49-F238E27FC236}">
                      <a16:creationId xmlns:a16="http://schemas.microsoft.com/office/drawing/2014/main" id="{9DB895FE-2AC0-1FE4-A2DA-181BAA673ED5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3" name="Rectangle 792">
                  <a:extLst>
                    <a:ext uri="{FF2B5EF4-FFF2-40B4-BE49-F238E27FC236}">
                      <a16:creationId xmlns:a16="http://schemas.microsoft.com/office/drawing/2014/main" id="{84CE185D-0A10-91D5-FEB2-A86AF2560341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4" name="Rectangle 793">
                  <a:extLst>
                    <a:ext uri="{FF2B5EF4-FFF2-40B4-BE49-F238E27FC236}">
                      <a16:creationId xmlns:a16="http://schemas.microsoft.com/office/drawing/2014/main" id="{A99DBC33-C3C5-8E6F-DEE7-B179A226FB4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27FBA660-AF91-A469-8A22-DD19B39CAABE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6" name="Rectangle 795">
                  <a:extLst>
                    <a:ext uri="{FF2B5EF4-FFF2-40B4-BE49-F238E27FC236}">
                      <a16:creationId xmlns:a16="http://schemas.microsoft.com/office/drawing/2014/main" id="{FB5FF941-09E0-3B18-66D1-6C1F91178B56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7" name="Rectangle 796">
                  <a:extLst>
                    <a:ext uri="{FF2B5EF4-FFF2-40B4-BE49-F238E27FC236}">
                      <a16:creationId xmlns:a16="http://schemas.microsoft.com/office/drawing/2014/main" id="{2650DEC0-BD86-0EAC-4995-EFEF34D68C22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8" name="Rectangle 797">
                  <a:extLst>
                    <a:ext uri="{FF2B5EF4-FFF2-40B4-BE49-F238E27FC236}">
                      <a16:creationId xmlns:a16="http://schemas.microsoft.com/office/drawing/2014/main" id="{F9CE8B01-FEC0-BAA2-63CB-36729A343A20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9" name="Rectangle 798">
                  <a:extLst>
                    <a:ext uri="{FF2B5EF4-FFF2-40B4-BE49-F238E27FC236}">
                      <a16:creationId xmlns:a16="http://schemas.microsoft.com/office/drawing/2014/main" id="{D1EC64E1-08AF-25CF-B2C8-DB5EC98B2416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0" name="Rectangle 799">
                  <a:extLst>
                    <a:ext uri="{FF2B5EF4-FFF2-40B4-BE49-F238E27FC236}">
                      <a16:creationId xmlns:a16="http://schemas.microsoft.com/office/drawing/2014/main" id="{F38A1671-E127-CB6F-38BE-DE9E92C2943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1" name="Rectangle 800">
                  <a:extLst>
                    <a:ext uri="{FF2B5EF4-FFF2-40B4-BE49-F238E27FC236}">
                      <a16:creationId xmlns:a16="http://schemas.microsoft.com/office/drawing/2014/main" id="{DF520E00-8B49-29E0-F3C4-AE5734EAD57C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2" name="Rectangle 801">
                  <a:extLst>
                    <a:ext uri="{FF2B5EF4-FFF2-40B4-BE49-F238E27FC236}">
                      <a16:creationId xmlns:a16="http://schemas.microsoft.com/office/drawing/2014/main" id="{F1971960-CD9D-A33B-7313-3F645CBE3F6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3" name="Rectangle 802">
                  <a:extLst>
                    <a:ext uri="{FF2B5EF4-FFF2-40B4-BE49-F238E27FC236}">
                      <a16:creationId xmlns:a16="http://schemas.microsoft.com/office/drawing/2014/main" id="{61CA44BB-5304-B964-0170-09E17E474A6D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4" name="Rectangle 803">
                  <a:extLst>
                    <a:ext uri="{FF2B5EF4-FFF2-40B4-BE49-F238E27FC236}">
                      <a16:creationId xmlns:a16="http://schemas.microsoft.com/office/drawing/2014/main" id="{409E250C-0009-EA97-629F-EC3FBFBC48D8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5" name="Rectangle 804">
                  <a:extLst>
                    <a:ext uri="{FF2B5EF4-FFF2-40B4-BE49-F238E27FC236}">
                      <a16:creationId xmlns:a16="http://schemas.microsoft.com/office/drawing/2014/main" id="{552FB905-9D50-C531-EC61-430E153AE3B6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E585FE79-6564-8F2E-5969-99C56E8D60B0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7" name="Rectangle 806">
                  <a:extLst>
                    <a:ext uri="{FF2B5EF4-FFF2-40B4-BE49-F238E27FC236}">
                      <a16:creationId xmlns:a16="http://schemas.microsoft.com/office/drawing/2014/main" id="{85FE1FFF-2D5A-A148-8711-FF8F36B4A578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8" name="Rectangle 807">
                  <a:extLst>
                    <a:ext uri="{FF2B5EF4-FFF2-40B4-BE49-F238E27FC236}">
                      <a16:creationId xmlns:a16="http://schemas.microsoft.com/office/drawing/2014/main" id="{E39DB29F-1DD8-3ACD-1237-BAB52C6164EE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9" name="Rectangle 808">
                  <a:extLst>
                    <a:ext uri="{FF2B5EF4-FFF2-40B4-BE49-F238E27FC236}">
                      <a16:creationId xmlns:a16="http://schemas.microsoft.com/office/drawing/2014/main" id="{A7776C29-D583-62D3-CC16-449C5DDF4483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0" name="Rectangle 809">
                  <a:extLst>
                    <a:ext uri="{FF2B5EF4-FFF2-40B4-BE49-F238E27FC236}">
                      <a16:creationId xmlns:a16="http://schemas.microsoft.com/office/drawing/2014/main" id="{32BB631D-B1CA-1D4B-E0E9-641AC9BCBA6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1" name="Rectangle 810">
                  <a:extLst>
                    <a:ext uri="{FF2B5EF4-FFF2-40B4-BE49-F238E27FC236}">
                      <a16:creationId xmlns:a16="http://schemas.microsoft.com/office/drawing/2014/main" id="{1C701B1E-0937-8E1C-065F-D19BE195223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4137EFD7-E54F-61C8-CC7F-D7A5C21BE575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DB18B6E2-F299-A852-25B8-7290827CBB85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36005C30-7A16-90B8-F4C3-80B073E5A37B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4" name="Rectangle 773">
                  <a:extLst>
                    <a:ext uri="{FF2B5EF4-FFF2-40B4-BE49-F238E27FC236}">
                      <a16:creationId xmlns:a16="http://schemas.microsoft.com/office/drawing/2014/main" id="{BA7998A2-FDF7-7BE8-402A-CFCE7A6BB307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5" name="Rectangle 774">
                  <a:extLst>
                    <a:ext uri="{FF2B5EF4-FFF2-40B4-BE49-F238E27FC236}">
                      <a16:creationId xmlns:a16="http://schemas.microsoft.com/office/drawing/2014/main" id="{F7A9BBEC-AC41-2FB9-D32E-A792A65EFF3B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6" name="Rectangle 775">
                  <a:extLst>
                    <a:ext uri="{FF2B5EF4-FFF2-40B4-BE49-F238E27FC236}">
                      <a16:creationId xmlns:a16="http://schemas.microsoft.com/office/drawing/2014/main" id="{FBC5659B-F25F-CB86-B787-0FE82B784324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90A674EC-2D0F-5F9E-BE5A-DA047EA04DC8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0FDBE005-C938-9D98-9487-708B56D15B1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370835A5-E813-9136-D9E2-85482FF81BDB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0" name="Rectangle 779">
                  <a:extLst>
                    <a:ext uri="{FF2B5EF4-FFF2-40B4-BE49-F238E27FC236}">
                      <a16:creationId xmlns:a16="http://schemas.microsoft.com/office/drawing/2014/main" id="{3AAFD8C1-9EE0-9DB8-EAFA-3B410B69EA2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053681E9-20F5-5B27-3543-DD87FA9D21B0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BA26D9B3-7094-34B6-FC97-2EFB1F85E4DE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F34E7DF7-6027-BA14-9E15-34F868B2123D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4" name="Rectangle 783">
                  <a:extLst>
                    <a:ext uri="{FF2B5EF4-FFF2-40B4-BE49-F238E27FC236}">
                      <a16:creationId xmlns:a16="http://schemas.microsoft.com/office/drawing/2014/main" id="{373815A9-4641-3C5E-D400-D6B4CBE69273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5" name="Rectangle 784">
                  <a:extLst>
                    <a:ext uri="{FF2B5EF4-FFF2-40B4-BE49-F238E27FC236}">
                      <a16:creationId xmlns:a16="http://schemas.microsoft.com/office/drawing/2014/main" id="{45DFF546-9F0E-53A2-F66F-8D1F15EBBBA6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6" name="Rectangle 785">
                  <a:extLst>
                    <a:ext uri="{FF2B5EF4-FFF2-40B4-BE49-F238E27FC236}">
                      <a16:creationId xmlns:a16="http://schemas.microsoft.com/office/drawing/2014/main" id="{8D45803A-D603-3A29-B9E2-49A0D5AD443A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7" name="Rectangle 786">
                  <a:extLst>
                    <a:ext uri="{FF2B5EF4-FFF2-40B4-BE49-F238E27FC236}">
                      <a16:creationId xmlns:a16="http://schemas.microsoft.com/office/drawing/2014/main" id="{5E8B5E6C-83F5-471A-A638-B7994A224FF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8" name="Rectangle 787">
                  <a:extLst>
                    <a:ext uri="{FF2B5EF4-FFF2-40B4-BE49-F238E27FC236}">
                      <a16:creationId xmlns:a16="http://schemas.microsoft.com/office/drawing/2014/main" id="{C304BC15-6CBC-FA7D-4DBD-443283F2DF4B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9" name="Rectangle 788">
                  <a:extLst>
                    <a:ext uri="{FF2B5EF4-FFF2-40B4-BE49-F238E27FC236}">
                      <a16:creationId xmlns:a16="http://schemas.microsoft.com/office/drawing/2014/main" id="{D818DACF-F461-4E9C-A5C6-81B9E822C4FC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0" name="Rectangle 789">
                  <a:extLst>
                    <a:ext uri="{FF2B5EF4-FFF2-40B4-BE49-F238E27FC236}">
                      <a16:creationId xmlns:a16="http://schemas.microsoft.com/office/drawing/2014/main" id="{6989585F-7A63-1A49-84D0-750253FDA78B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1" name="Rectangle 790">
                  <a:extLst>
                    <a:ext uri="{FF2B5EF4-FFF2-40B4-BE49-F238E27FC236}">
                      <a16:creationId xmlns:a16="http://schemas.microsoft.com/office/drawing/2014/main" id="{BFCEC11D-FE0A-806E-B716-68B8598A94C3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147EEC43-7525-5E84-3C5E-6A4C2A5EFC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2355181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853" name="Group 852">
              <a:extLst>
                <a:ext uri="{FF2B5EF4-FFF2-40B4-BE49-F238E27FC236}">
                  <a16:creationId xmlns:a16="http://schemas.microsoft.com/office/drawing/2014/main" id="{40ABAE33-0041-25D9-C0AE-3203C588614F}"/>
                </a:ext>
              </a:extLst>
            </p:cNvPr>
            <p:cNvGrpSpPr/>
            <p:nvPr/>
          </p:nvGrpSpPr>
          <p:grpSpPr>
            <a:xfrm>
              <a:off x="8562000" y="947928"/>
              <a:ext cx="2336889" cy="1980000"/>
              <a:chOff x="6262431" y="4055979"/>
              <a:chExt cx="2336889" cy="1980000"/>
            </a:xfrm>
          </p:grpSpPr>
          <p:grpSp>
            <p:nvGrpSpPr>
              <p:cNvPr id="854" name="Group 853">
                <a:extLst>
                  <a:ext uri="{FF2B5EF4-FFF2-40B4-BE49-F238E27FC236}">
                    <a16:creationId xmlns:a16="http://schemas.microsoft.com/office/drawing/2014/main" id="{0A3669D5-167C-5FE7-1447-CC727AC843A9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918" name="Rectangle 917">
                  <a:extLst>
                    <a:ext uri="{FF2B5EF4-FFF2-40B4-BE49-F238E27FC236}">
                      <a16:creationId xmlns:a16="http://schemas.microsoft.com/office/drawing/2014/main" id="{BE266B71-2176-C0C4-A8B8-F2F70FF5DA16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9" name="Rectangle 918">
                  <a:extLst>
                    <a:ext uri="{FF2B5EF4-FFF2-40B4-BE49-F238E27FC236}">
                      <a16:creationId xmlns:a16="http://schemas.microsoft.com/office/drawing/2014/main" id="{91612485-7B0B-7056-2B4D-7B31C7B0BC01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0" name="Rectangle 919">
                  <a:extLst>
                    <a:ext uri="{FF2B5EF4-FFF2-40B4-BE49-F238E27FC236}">
                      <a16:creationId xmlns:a16="http://schemas.microsoft.com/office/drawing/2014/main" id="{BA0AD488-61FF-E91A-E0CC-E1E3BBA1B9B2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1" name="Rectangle 920">
                  <a:extLst>
                    <a:ext uri="{FF2B5EF4-FFF2-40B4-BE49-F238E27FC236}">
                      <a16:creationId xmlns:a16="http://schemas.microsoft.com/office/drawing/2014/main" id="{8654EA72-53B0-E724-416F-478515540ECE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2" name="Rectangle 921">
                  <a:extLst>
                    <a:ext uri="{FF2B5EF4-FFF2-40B4-BE49-F238E27FC236}">
                      <a16:creationId xmlns:a16="http://schemas.microsoft.com/office/drawing/2014/main" id="{C413A706-EA62-BF0A-8991-41FEC85ACC0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3" name="Rectangle 922">
                  <a:extLst>
                    <a:ext uri="{FF2B5EF4-FFF2-40B4-BE49-F238E27FC236}">
                      <a16:creationId xmlns:a16="http://schemas.microsoft.com/office/drawing/2014/main" id="{4B3A63ED-D042-3B89-0EC7-ED5EF400176B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4" name="Rectangle 923">
                  <a:extLst>
                    <a:ext uri="{FF2B5EF4-FFF2-40B4-BE49-F238E27FC236}">
                      <a16:creationId xmlns:a16="http://schemas.microsoft.com/office/drawing/2014/main" id="{B2BBF915-ED47-D153-66F5-B4CE098F0BB5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5" name="Rectangle 924">
                  <a:extLst>
                    <a:ext uri="{FF2B5EF4-FFF2-40B4-BE49-F238E27FC236}">
                      <a16:creationId xmlns:a16="http://schemas.microsoft.com/office/drawing/2014/main" id="{CCF6547C-EDCE-DF9F-2903-A234274E1EB4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6" name="Rectangle 925">
                  <a:extLst>
                    <a:ext uri="{FF2B5EF4-FFF2-40B4-BE49-F238E27FC236}">
                      <a16:creationId xmlns:a16="http://schemas.microsoft.com/office/drawing/2014/main" id="{162E38F4-3BE1-B210-2A27-FCC9EA3BF901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04324947-6AF7-1C5F-5726-84A6D056194E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8" name="Rectangle 927">
                  <a:extLst>
                    <a:ext uri="{FF2B5EF4-FFF2-40B4-BE49-F238E27FC236}">
                      <a16:creationId xmlns:a16="http://schemas.microsoft.com/office/drawing/2014/main" id="{E28DCF92-AAB0-9238-C206-08802A15FDD3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9" name="Rectangle 928">
                  <a:extLst>
                    <a:ext uri="{FF2B5EF4-FFF2-40B4-BE49-F238E27FC236}">
                      <a16:creationId xmlns:a16="http://schemas.microsoft.com/office/drawing/2014/main" id="{EE1C6317-59CA-BB74-54E7-EA5AF410129A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0" name="Rectangle 929">
                  <a:extLst>
                    <a:ext uri="{FF2B5EF4-FFF2-40B4-BE49-F238E27FC236}">
                      <a16:creationId xmlns:a16="http://schemas.microsoft.com/office/drawing/2014/main" id="{CF209039-B14C-9A3C-DFB5-DFF44787ACD2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1" name="Rectangle 930">
                  <a:extLst>
                    <a:ext uri="{FF2B5EF4-FFF2-40B4-BE49-F238E27FC236}">
                      <a16:creationId xmlns:a16="http://schemas.microsoft.com/office/drawing/2014/main" id="{A5661B1C-9CB9-4A4F-EF60-FC64D9542F64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2" name="Rectangle 931">
                  <a:extLst>
                    <a:ext uri="{FF2B5EF4-FFF2-40B4-BE49-F238E27FC236}">
                      <a16:creationId xmlns:a16="http://schemas.microsoft.com/office/drawing/2014/main" id="{33D3D91C-5D72-5D8F-24F0-D199DC8FC8A0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3" name="Rectangle 932">
                  <a:extLst>
                    <a:ext uri="{FF2B5EF4-FFF2-40B4-BE49-F238E27FC236}">
                      <a16:creationId xmlns:a16="http://schemas.microsoft.com/office/drawing/2014/main" id="{7D569624-6BD3-6588-4ABE-4516AC295E71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4" name="Rectangle 933">
                  <a:extLst>
                    <a:ext uri="{FF2B5EF4-FFF2-40B4-BE49-F238E27FC236}">
                      <a16:creationId xmlns:a16="http://schemas.microsoft.com/office/drawing/2014/main" id="{D304DAAE-4912-6889-B28D-844ED42325E5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5" name="Rectangle 934">
                  <a:extLst>
                    <a:ext uri="{FF2B5EF4-FFF2-40B4-BE49-F238E27FC236}">
                      <a16:creationId xmlns:a16="http://schemas.microsoft.com/office/drawing/2014/main" id="{A4748FC5-EE13-5F05-D6C0-44803D361CCD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id="{7A844B79-344C-7A89-74B9-787A05041C24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7" name="Rectangle 936">
                  <a:extLst>
                    <a:ext uri="{FF2B5EF4-FFF2-40B4-BE49-F238E27FC236}">
                      <a16:creationId xmlns:a16="http://schemas.microsoft.com/office/drawing/2014/main" id="{5B58C706-4E9C-B649-F0FC-BDE5899B017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5" name="Group 854">
                <a:extLst>
                  <a:ext uri="{FF2B5EF4-FFF2-40B4-BE49-F238E27FC236}">
                    <a16:creationId xmlns:a16="http://schemas.microsoft.com/office/drawing/2014/main" id="{124243C6-B7D4-4FCF-645E-033C04CDEEC3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98" name="Rectangle 897">
                  <a:extLst>
                    <a:ext uri="{FF2B5EF4-FFF2-40B4-BE49-F238E27FC236}">
                      <a16:creationId xmlns:a16="http://schemas.microsoft.com/office/drawing/2014/main" id="{96132A2C-2FF1-95E3-3810-4F079115B74A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9" name="Rectangle 898">
                  <a:extLst>
                    <a:ext uri="{FF2B5EF4-FFF2-40B4-BE49-F238E27FC236}">
                      <a16:creationId xmlns:a16="http://schemas.microsoft.com/office/drawing/2014/main" id="{47E9D6A5-F4E3-E754-98DA-5086A83CB4DA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0" name="Rectangle 899">
                  <a:extLst>
                    <a:ext uri="{FF2B5EF4-FFF2-40B4-BE49-F238E27FC236}">
                      <a16:creationId xmlns:a16="http://schemas.microsoft.com/office/drawing/2014/main" id="{71DC763E-8AB8-C4BF-3FB3-B22F8CB18AC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1" name="Rectangle 900">
                  <a:extLst>
                    <a:ext uri="{FF2B5EF4-FFF2-40B4-BE49-F238E27FC236}">
                      <a16:creationId xmlns:a16="http://schemas.microsoft.com/office/drawing/2014/main" id="{D93433E4-E3BF-4CE7-284A-CDBDFF357E50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2" name="Rectangle 901">
                  <a:extLst>
                    <a:ext uri="{FF2B5EF4-FFF2-40B4-BE49-F238E27FC236}">
                      <a16:creationId xmlns:a16="http://schemas.microsoft.com/office/drawing/2014/main" id="{8F756897-C182-9891-B0D3-96482DAA0568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3" name="Rectangle 902">
                  <a:extLst>
                    <a:ext uri="{FF2B5EF4-FFF2-40B4-BE49-F238E27FC236}">
                      <a16:creationId xmlns:a16="http://schemas.microsoft.com/office/drawing/2014/main" id="{AAAEAA9F-58B6-FE3A-2CC1-2124DE30C9AE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4" name="Rectangle 903">
                  <a:extLst>
                    <a:ext uri="{FF2B5EF4-FFF2-40B4-BE49-F238E27FC236}">
                      <a16:creationId xmlns:a16="http://schemas.microsoft.com/office/drawing/2014/main" id="{11323891-07ED-9622-C9E2-1ED900465F1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5" name="Rectangle 904">
                  <a:extLst>
                    <a:ext uri="{FF2B5EF4-FFF2-40B4-BE49-F238E27FC236}">
                      <a16:creationId xmlns:a16="http://schemas.microsoft.com/office/drawing/2014/main" id="{4D390616-6C16-4949-1DC4-5CF9553C879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6" name="Rectangle 905">
                  <a:extLst>
                    <a:ext uri="{FF2B5EF4-FFF2-40B4-BE49-F238E27FC236}">
                      <a16:creationId xmlns:a16="http://schemas.microsoft.com/office/drawing/2014/main" id="{0E481E19-BFAB-8512-AD38-FFF7783F4011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7" name="Rectangle 906">
                  <a:extLst>
                    <a:ext uri="{FF2B5EF4-FFF2-40B4-BE49-F238E27FC236}">
                      <a16:creationId xmlns:a16="http://schemas.microsoft.com/office/drawing/2014/main" id="{EE1BEEB2-2961-B657-51B6-1BEC70B73BAE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8" name="Rectangle 907">
                  <a:extLst>
                    <a:ext uri="{FF2B5EF4-FFF2-40B4-BE49-F238E27FC236}">
                      <a16:creationId xmlns:a16="http://schemas.microsoft.com/office/drawing/2014/main" id="{D7545393-8B85-24A0-498E-AD6825D63EDD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9" name="Rectangle 908">
                  <a:extLst>
                    <a:ext uri="{FF2B5EF4-FFF2-40B4-BE49-F238E27FC236}">
                      <a16:creationId xmlns:a16="http://schemas.microsoft.com/office/drawing/2014/main" id="{300E7A7C-AEF4-40B1-6049-F2AE286EB0BE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0" name="Rectangle 909">
                  <a:extLst>
                    <a:ext uri="{FF2B5EF4-FFF2-40B4-BE49-F238E27FC236}">
                      <a16:creationId xmlns:a16="http://schemas.microsoft.com/office/drawing/2014/main" id="{B104E21B-8915-5CA2-6899-3787C02BA2BD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646DF498-AC66-F798-86D2-1F0B92FB4C2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2" name="Rectangle 911">
                  <a:extLst>
                    <a:ext uri="{FF2B5EF4-FFF2-40B4-BE49-F238E27FC236}">
                      <a16:creationId xmlns:a16="http://schemas.microsoft.com/office/drawing/2014/main" id="{DCCD8A41-23ED-D6BC-A49F-388BFB99AB69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3" name="Rectangle 912">
                  <a:extLst>
                    <a:ext uri="{FF2B5EF4-FFF2-40B4-BE49-F238E27FC236}">
                      <a16:creationId xmlns:a16="http://schemas.microsoft.com/office/drawing/2014/main" id="{BBCFE2D8-59DC-E66C-E308-8CE986325A2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4" name="Rectangle 913">
                  <a:extLst>
                    <a:ext uri="{FF2B5EF4-FFF2-40B4-BE49-F238E27FC236}">
                      <a16:creationId xmlns:a16="http://schemas.microsoft.com/office/drawing/2014/main" id="{6454178D-3A88-89B0-79FA-2E8B151A2068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5" name="Rectangle 914">
                  <a:extLst>
                    <a:ext uri="{FF2B5EF4-FFF2-40B4-BE49-F238E27FC236}">
                      <a16:creationId xmlns:a16="http://schemas.microsoft.com/office/drawing/2014/main" id="{46F06E30-C2B6-ADCE-5943-0162446B6F3A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6" name="Rectangle 915">
                  <a:extLst>
                    <a:ext uri="{FF2B5EF4-FFF2-40B4-BE49-F238E27FC236}">
                      <a16:creationId xmlns:a16="http://schemas.microsoft.com/office/drawing/2014/main" id="{04D1D5A2-5233-25B1-27E3-CD94FC852951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7" name="Rectangle 916">
                  <a:extLst>
                    <a:ext uri="{FF2B5EF4-FFF2-40B4-BE49-F238E27FC236}">
                      <a16:creationId xmlns:a16="http://schemas.microsoft.com/office/drawing/2014/main" id="{DD3CD1DA-F574-DA24-A5F7-177FF61AAF79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6" name="Group 855">
                <a:extLst>
                  <a:ext uri="{FF2B5EF4-FFF2-40B4-BE49-F238E27FC236}">
                    <a16:creationId xmlns:a16="http://schemas.microsoft.com/office/drawing/2014/main" id="{0EF98B41-CB87-13CE-842F-AD57CE7BCB15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78" name="Rectangle 877">
                  <a:extLst>
                    <a:ext uri="{FF2B5EF4-FFF2-40B4-BE49-F238E27FC236}">
                      <a16:creationId xmlns:a16="http://schemas.microsoft.com/office/drawing/2014/main" id="{30610DD1-1431-163B-188D-7CF665108B47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9" name="Rectangle 878">
                  <a:extLst>
                    <a:ext uri="{FF2B5EF4-FFF2-40B4-BE49-F238E27FC236}">
                      <a16:creationId xmlns:a16="http://schemas.microsoft.com/office/drawing/2014/main" id="{9FB3F1B3-25B5-6248-5048-91A8148F1B1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0" name="Rectangle 879">
                  <a:extLst>
                    <a:ext uri="{FF2B5EF4-FFF2-40B4-BE49-F238E27FC236}">
                      <a16:creationId xmlns:a16="http://schemas.microsoft.com/office/drawing/2014/main" id="{F00CFBDE-0633-90B9-1828-555B7913E7AE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1" name="Rectangle 880">
                  <a:extLst>
                    <a:ext uri="{FF2B5EF4-FFF2-40B4-BE49-F238E27FC236}">
                      <a16:creationId xmlns:a16="http://schemas.microsoft.com/office/drawing/2014/main" id="{E190AE36-71D8-B3CD-2858-697C8AB1A169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2" name="Rectangle 881">
                  <a:extLst>
                    <a:ext uri="{FF2B5EF4-FFF2-40B4-BE49-F238E27FC236}">
                      <a16:creationId xmlns:a16="http://schemas.microsoft.com/office/drawing/2014/main" id="{7BA12425-EB8C-2C69-A0D9-84DDA787DF29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3" name="Rectangle 882">
                  <a:extLst>
                    <a:ext uri="{FF2B5EF4-FFF2-40B4-BE49-F238E27FC236}">
                      <a16:creationId xmlns:a16="http://schemas.microsoft.com/office/drawing/2014/main" id="{2D6BEAD3-4C10-85D8-9D89-2E42AC108C8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4" name="Rectangle 883">
                  <a:extLst>
                    <a:ext uri="{FF2B5EF4-FFF2-40B4-BE49-F238E27FC236}">
                      <a16:creationId xmlns:a16="http://schemas.microsoft.com/office/drawing/2014/main" id="{D2150160-7D61-F830-E08A-43C08800F894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5" name="Rectangle 884">
                  <a:extLst>
                    <a:ext uri="{FF2B5EF4-FFF2-40B4-BE49-F238E27FC236}">
                      <a16:creationId xmlns:a16="http://schemas.microsoft.com/office/drawing/2014/main" id="{F8F73528-9834-9CD4-07A9-BD9B8BE34BA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6" name="Rectangle 885">
                  <a:extLst>
                    <a:ext uri="{FF2B5EF4-FFF2-40B4-BE49-F238E27FC236}">
                      <a16:creationId xmlns:a16="http://schemas.microsoft.com/office/drawing/2014/main" id="{4F14F7A4-E0A5-024E-1E52-7400E7544A15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7" name="Rectangle 886">
                  <a:extLst>
                    <a:ext uri="{FF2B5EF4-FFF2-40B4-BE49-F238E27FC236}">
                      <a16:creationId xmlns:a16="http://schemas.microsoft.com/office/drawing/2014/main" id="{7482C466-4040-3BC5-B801-58D8B176E64D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8" name="Rectangle 887">
                  <a:extLst>
                    <a:ext uri="{FF2B5EF4-FFF2-40B4-BE49-F238E27FC236}">
                      <a16:creationId xmlns:a16="http://schemas.microsoft.com/office/drawing/2014/main" id="{E3AA3A54-5CB5-0EB1-3032-021FBADE95B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9" name="Rectangle 888">
                  <a:extLst>
                    <a:ext uri="{FF2B5EF4-FFF2-40B4-BE49-F238E27FC236}">
                      <a16:creationId xmlns:a16="http://schemas.microsoft.com/office/drawing/2014/main" id="{D1FD4570-233C-0145-DAD8-6B58ECAA3442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0" name="Rectangle 889">
                  <a:extLst>
                    <a:ext uri="{FF2B5EF4-FFF2-40B4-BE49-F238E27FC236}">
                      <a16:creationId xmlns:a16="http://schemas.microsoft.com/office/drawing/2014/main" id="{F319CE58-ABFE-8AE1-C4BB-8D7B2162C962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1" name="Rectangle 890">
                  <a:extLst>
                    <a:ext uri="{FF2B5EF4-FFF2-40B4-BE49-F238E27FC236}">
                      <a16:creationId xmlns:a16="http://schemas.microsoft.com/office/drawing/2014/main" id="{FAE18C7D-1B65-64D7-A1F7-0BD2E893EC84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2" name="Rectangle 891">
                  <a:extLst>
                    <a:ext uri="{FF2B5EF4-FFF2-40B4-BE49-F238E27FC236}">
                      <a16:creationId xmlns:a16="http://schemas.microsoft.com/office/drawing/2014/main" id="{5C388C06-5E87-F7F7-17A0-66D8478048D6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3" name="Rectangle 892">
                  <a:extLst>
                    <a:ext uri="{FF2B5EF4-FFF2-40B4-BE49-F238E27FC236}">
                      <a16:creationId xmlns:a16="http://schemas.microsoft.com/office/drawing/2014/main" id="{B94746DD-5313-312C-20A9-6F0D5A131CB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4" name="Rectangle 893">
                  <a:extLst>
                    <a:ext uri="{FF2B5EF4-FFF2-40B4-BE49-F238E27FC236}">
                      <a16:creationId xmlns:a16="http://schemas.microsoft.com/office/drawing/2014/main" id="{B16C861C-CE3C-6B01-A93B-F286D27F42F9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5" name="Rectangle 894">
                  <a:extLst>
                    <a:ext uri="{FF2B5EF4-FFF2-40B4-BE49-F238E27FC236}">
                      <a16:creationId xmlns:a16="http://schemas.microsoft.com/office/drawing/2014/main" id="{7B48E9F8-E890-498E-6E92-F6AF9BC34EB9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6" name="Rectangle 895">
                  <a:extLst>
                    <a:ext uri="{FF2B5EF4-FFF2-40B4-BE49-F238E27FC236}">
                      <a16:creationId xmlns:a16="http://schemas.microsoft.com/office/drawing/2014/main" id="{455F82F9-3D38-A343-AFFA-E7610E3EBEEF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7" name="Rectangle 896">
                  <a:extLst>
                    <a:ext uri="{FF2B5EF4-FFF2-40B4-BE49-F238E27FC236}">
                      <a16:creationId xmlns:a16="http://schemas.microsoft.com/office/drawing/2014/main" id="{30AA2CF9-F7ED-4F9B-473E-BCACCC35A556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239EE08C-32BA-8719-707C-2371ABA18F7D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58" name="Rectangle 857">
                  <a:extLst>
                    <a:ext uri="{FF2B5EF4-FFF2-40B4-BE49-F238E27FC236}">
                      <a16:creationId xmlns:a16="http://schemas.microsoft.com/office/drawing/2014/main" id="{0D5CBFA5-2023-128C-F625-4930514B6B50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9" name="Rectangle 858">
                  <a:extLst>
                    <a:ext uri="{FF2B5EF4-FFF2-40B4-BE49-F238E27FC236}">
                      <a16:creationId xmlns:a16="http://schemas.microsoft.com/office/drawing/2014/main" id="{76AD950C-7DEA-378B-2824-575E9314AD3B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0" name="Rectangle 859">
                  <a:extLst>
                    <a:ext uri="{FF2B5EF4-FFF2-40B4-BE49-F238E27FC236}">
                      <a16:creationId xmlns:a16="http://schemas.microsoft.com/office/drawing/2014/main" id="{E47E9310-30F5-9588-8D99-B2BCF197B728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1" name="Rectangle 860">
                  <a:extLst>
                    <a:ext uri="{FF2B5EF4-FFF2-40B4-BE49-F238E27FC236}">
                      <a16:creationId xmlns:a16="http://schemas.microsoft.com/office/drawing/2014/main" id="{3EFA01D4-33CC-C1DA-9FA3-3ADAE08AFEE8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2" name="Rectangle 861">
                  <a:extLst>
                    <a:ext uri="{FF2B5EF4-FFF2-40B4-BE49-F238E27FC236}">
                      <a16:creationId xmlns:a16="http://schemas.microsoft.com/office/drawing/2014/main" id="{8E0CF12E-3CF6-FDB0-5280-0D926671475B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3" name="Rectangle 862">
                  <a:extLst>
                    <a:ext uri="{FF2B5EF4-FFF2-40B4-BE49-F238E27FC236}">
                      <a16:creationId xmlns:a16="http://schemas.microsoft.com/office/drawing/2014/main" id="{302A2FF9-2B6D-B485-8DD0-82ADDDCB443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4" name="Rectangle 863">
                  <a:extLst>
                    <a:ext uri="{FF2B5EF4-FFF2-40B4-BE49-F238E27FC236}">
                      <a16:creationId xmlns:a16="http://schemas.microsoft.com/office/drawing/2014/main" id="{0DE6E0C6-C970-6F88-0E3D-8860E665B251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5" name="Rectangle 864">
                  <a:extLst>
                    <a:ext uri="{FF2B5EF4-FFF2-40B4-BE49-F238E27FC236}">
                      <a16:creationId xmlns:a16="http://schemas.microsoft.com/office/drawing/2014/main" id="{7A5C8BE9-B4AB-9FEE-3CD8-8119EA8F6BE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6" name="Rectangle 865">
                  <a:extLst>
                    <a:ext uri="{FF2B5EF4-FFF2-40B4-BE49-F238E27FC236}">
                      <a16:creationId xmlns:a16="http://schemas.microsoft.com/office/drawing/2014/main" id="{29114ECF-4755-ADC3-5935-345D1F3AE9A2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7" name="Rectangle 866">
                  <a:extLst>
                    <a:ext uri="{FF2B5EF4-FFF2-40B4-BE49-F238E27FC236}">
                      <a16:creationId xmlns:a16="http://schemas.microsoft.com/office/drawing/2014/main" id="{E2E6D90B-99E5-9105-0A2F-2E57D6FD4DE2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8" name="Rectangle 867">
                  <a:extLst>
                    <a:ext uri="{FF2B5EF4-FFF2-40B4-BE49-F238E27FC236}">
                      <a16:creationId xmlns:a16="http://schemas.microsoft.com/office/drawing/2014/main" id="{CF3A5CA4-8FC5-B6BB-2181-3209A4F4B463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9" name="Rectangle 868">
                  <a:extLst>
                    <a:ext uri="{FF2B5EF4-FFF2-40B4-BE49-F238E27FC236}">
                      <a16:creationId xmlns:a16="http://schemas.microsoft.com/office/drawing/2014/main" id="{77EF8DDE-EF78-20DC-38E1-E04A6CBE437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0" name="Rectangle 869">
                  <a:extLst>
                    <a:ext uri="{FF2B5EF4-FFF2-40B4-BE49-F238E27FC236}">
                      <a16:creationId xmlns:a16="http://schemas.microsoft.com/office/drawing/2014/main" id="{77CD71C1-2DE7-3A5F-3DBE-99AD8DF48C07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1" name="Rectangle 870">
                  <a:extLst>
                    <a:ext uri="{FF2B5EF4-FFF2-40B4-BE49-F238E27FC236}">
                      <a16:creationId xmlns:a16="http://schemas.microsoft.com/office/drawing/2014/main" id="{7CC5B4A7-5864-E5F2-7858-AD6B3508DBF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2" name="Rectangle 871">
                  <a:extLst>
                    <a:ext uri="{FF2B5EF4-FFF2-40B4-BE49-F238E27FC236}">
                      <a16:creationId xmlns:a16="http://schemas.microsoft.com/office/drawing/2014/main" id="{C06B25F7-0770-3D9E-107B-84AB7F33D053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3" name="Rectangle 872">
                  <a:extLst>
                    <a:ext uri="{FF2B5EF4-FFF2-40B4-BE49-F238E27FC236}">
                      <a16:creationId xmlns:a16="http://schemas.microsoft.com/office/drawing/2014/main" id="{6C722D7A-FBA4-65E3-5736-EBC8D4C993E9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4" name="Rectangle 873">
                  <a:extLst>
                    <a:ext uri="{FF2B5EF4-FFF2-40B4-BE49-F238E27FC236}">
                      <a16:creationId xmlns:a16="http://schemas.microsoft.com/office/drawing/2014/main" id="{F7726D47-983F-5831-E3D5-00644575C125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5" name="Rectangle 874">
                  <a:extLst>
                    <a:ext uri="{FF2B5EF4-FFF2-40B4-BE49-F238E27FC236}">
                      <a16:creationId xmlns:a16="http://schemas.microsoft.com/office/drawing/2014/main" id="{93D82CDF-32AA-FFFA-EED2-025153E10AB2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6" name="Rectangle 875">
                  <a:extLst>
                    <a:ext uri="{FF2B5EF4-FFF2-40B4-BE49-F238E27FC236}">
                      <a16:creationId xmlns:a16="http://schemas.microsoft.com/office/drawing/2014/main" id="{5F10ACDC-99E8-C57B-BBC2-E8BCE16D3670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7" name="Rectangle 876">
                  <a:extLst>
                    <a:ext uri="{FF2B5EF4-FFF2-40B4-BE49-F238E27FC236}">
                      <a16:creationId xmlns:a16="http://schemas.microsoft.com/office/drawing/2014/main" id="{B3849C44-05BB-4C02-E551-3B08F92FCB1E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EA5C578E-94B0-3289-0F8C-862CA2EF6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898352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</p:spTree>
    <p:extLst>
      <p:ext uri="{BB962C8B-B14F-4D97-AF65-F5344CB8AC3E}">
        <p14:creationId xmlns:p14="http://schemas.microsoft.com/office/powerpoint/2010/main" val="419516058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52325A-9B7F-6392-4800-87FDBC08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38" y="0"/>
            <a:ext cx="48353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DD702-EB15-3537-22E6-880687CCE487}"/>
              </a:ext>
            </a:extLst>
          </p:cNvPr>
          <p:cNvSpPr/>
          <p:nvPr/>
        </p:nvSpPr>
        <p:spPr>
          <a:xfrm>
            <a:off x="4014651" y="740229"/>
            <a:ext cx="4328160" cy="740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FCC815-64B0-9CB7-5CE3-222CAC117D7F}"/>
              </a:ext>
            </a:extLst>
          </p:cNvPr>
          <p:cNvSpPr/>
          <p:nvPr/>
        </p:nvSpPr>
        <p:spPr>
          <a:xfrm>
            <a:off x="4014651" y="1624149"/>
            <a:ext cx="4328160" cy="1293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49E8D-CCB8-1231-1EDF-57F3C237F612}"/>
              </a:ext>
            </a:extLst>
          </p:cNvPr>
          <p:cNvSpPr/>
          <p:nvPr/>
        </p:nvSpPr>
        <p:spPr>
          <a:xfrm>
            <a:off x="4014651" y="3030581"/>
            <a:ext cx="4328160" cy="522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21C7D-DA27-6968-3E27-624CA1F12BA8}"/>
              </a:ext>
            </a:extLst>
          </p:cNvPr>
          <p:cNvSpPr txBox="1"/>
          <p:nvPr/>
        </p:nvSpPr>
        <p:spPr>
          <a:xfrm>
            <a:off x="8679124" y="694844"/>
            <a:ext cx="294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Selection of all potential predictors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51CE7-03A2-AF04-7CDD-90CA80C1CA53}"/>
              </a:ext>
            </a:extLst>
          </p:cNvPr>
          <p:cNvSpPr txBox="1"/>
          <p:nvPr/>
        </p:nvSpPr>
        <p:spPr>
          <a:xfrm>
            <a:off x="8679124" y="1855261"/>
            <a:ext cx="294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 selection</a:t>
            </a:r>
            <a:b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(or not)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12584-B296-C3E6-E7EB-9A4E8FD2C929}"/>
              </a:ext>
            </a:extLst>
          </p:cNvPr>
          <p:cNvSpPr txBox="1"/>
          <p:nvPr/>
        </p:nvSpPr>
        <p:spPr>
          <a:xfrm>
            <a:off x="8679124" y="3054767"/>
            <a:ext cx="294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04976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52325A-9B7F-6392-4800-87FDBC08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38" y="0"/>
            <a:ext cx="483532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914AC3-F00B-8C01-83C5-A9C49FAB64FC}"/>
              </a:ext>
            </a:extLst>
          </p:cNvPr>
          <p:cNvSpPr/>
          <p:nvPr/>
        </p:nvSpPr>
        <p:spPr>
          <a:xfrm>
            <a:off x="3678338" y="0"/>
            <a:ext cx="4835324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D09524D-9182-4A6A-0126-A396757D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055400"/>
              </p:ext>
            </p:extLst>
          </p:nvPr>
        </p:nvGraphicFramePr>
        <p:xfrm>
          <a:off x="231913" y="149750"/>
          <a:ext cx="11728174" cy="696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2818">
                  <a:extLst>
                    <a:ext uri="{9D8B030D-6E8A-4147-A177-3AD203B41FA5}">
                      <a16:colId xmlns:a16="http://schemas.microsoft.com/office/drawing/2014/main" val="782769722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213252880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1860455901"/>
                    </a:ext>
                  </a:extLst>
                </a:gridCol>
                <a:gridCol w="5426765">
                  <a:extLst>
                    <a:ext uri="{9D8B030D-6E8A-4147-A177-3AD203B41FA5}">
                      <a16:colId xmlns:a16="http://schemas.microsoft.com/office/drawing/2014/main" val="1585613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Hyperparameters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0790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JP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SLP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Single-Layer Perceptron (1 HL)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/>
                        <a:t>number of artificial neurons of the hidden layer</a:t>
                      </a:r>
                    </a:p>
                    <a:p>
                      <a:r>
                        <a:rPr lang="en-US"/>
                        <a:t>weight regularization</a:t>
                      </a:r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602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Multi-Layer Perceptron (3 HL)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99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variables randomly sampled as candidates at each split</a:t>
                      </a:r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63475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JP"/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SVML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Support Vector Machine Linear Kernel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cost regularization parameter, which controls the smoothness of the fitted function</a:t>
                      </a:r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0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SVMR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/>
                        <a:t>Support Vector Machine Radial Kernel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cost regularization parameter, inverse kernel width</a:t>
                      </a:r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23763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JP"/>
                        <a:t>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XGBL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eXtreme Gradient Boosting 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maximum number of boosting iterations, L1 regularization, L2 regularization In the case of the tree-based model, the</a:t>
                      </a:r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371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XGBT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/>
                        <a:t>eXtreme Gradient Boosting Tree-based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maximum number of boosting iterations, maximum depth of a tree, learning rate, minimum loss reduction, subsample ratio of columns when constructing each tree, minimum sum of instance weight, and the subsample percentage</a:t>
                      </a:r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4239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CBST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CatBoost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trees, depth of trees, learning rate, L2 regularization, the percentage of features to use at each iteration and the number of splits</a:t>
                      </a:r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4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/>
                        <a:t>Bayesian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BART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BARTmachine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number of trees to be grown, prior probability, base and power hyperparameters in tree prior probability, and the degrees of freedom for the inverse </a:t>
                      </a:r>
                      <a:r>
                        <a:rPr lang="el-GR"/>
                        <a:t>χ</a:t>
                      </a:r>
                      <a:r>
                        <a:rPr lang="en-US"/>
                        <a:t>2</a:t>
                      </a:r>
                      <a:r>
                        <a:rPr lang="el-GR"/>
                        <a:t> </a:t>
                      </a:r>
                      <a:r>
                        <a:rPr lang="en-US"/>
                        <a:t>prior</a:t>
                      </a:r>
                      <a:endParaRPr lang="en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10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29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52325A-9B7F-6392-4800-87FDBC08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38" y="0"/>
            <a:ext cx="483532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914AC3-F00B-8C01-83C5-A9C49FAB64FC}"/>
              </a:ext>
            </a:extLst>
          </p:cNvPr>
          <p:cNvSpPr/>
          <p:nvPr/>
        </p:nvSpPr>
        <p:spPr>
          <a:xfrm>
            <a:off x="3678338" y="0"/>
            <a:ext cx="4835324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D09524D-9182-4A6A-0126-A396757D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418265"/>
              </p:ext>
            </p:extLst>
          </p:nvPr>
        </p:nvGraphicFramePr>
        <p:xfrm>
          <a:off x="1891748" y="1574800"/>
          <a:ext cx="8408504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56886">
                  <a:extLst>
                    <a:ext uri="{9D8B030D-6E8A-4147-A177-3AD203B41FA5}">
                      <a16:colId xmlns:a16="http://schemas.microsoft.com/office/drawing/2014/main" val="782769722"/>
                    </a:ext>
                  </a:extLst>
                </a:gridCol>
                <a:gridCol w="1614748">
                  <a:extLst>
                    <a:ext uri="{9D8B030D-6E8A-4147-A177-3AD203B41FA5}">
                      <a16:colId xmlns:a16="http://schemas.microsoft.com/office/drawing/2014/main" val="1213252880"/>
                    </a:ext>
                  </a:extLst>
                </a:gridCol>
                <a:gridCol w="4036870">
                  <a:extLst>
                    <a:ext uri="{9D8B030D-6E8A-4147-A177-3AD203B41FA5}">
                      <a16:colId xmlns:a16="http://schemas.microsoft.com/office/drawing/2014/main" val="1860455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P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0790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JP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SLP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Single-Layer Perceptron (1 HL)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4602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Multi-Layer Perceptron (3 HL)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99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63475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JP"/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SVML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Support Vector Machine Linear 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0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SVMR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/>
                        <a:t>Support Vector Machine Radial 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23763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JP"/>
                        <a:t>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XGBL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eXtreme Gradient Boosting Linear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7371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XGBT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/>
                        <a:t>eXtreme Gradient Boosting Tree-based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4239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/>
                        <a:t>CBST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CatBoost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04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/>
                        <a:t>Bayesian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BART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/>
                        <a:t>BARTmachine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810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600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52325A-9B7F-6392-4800-87FDBC08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38" y="0"/>
            <a:ext cx="4835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F47FED-A169-3834-BB20-1766F9D34603}"/>
              </a:ext>
            </a:extLst>
          </p:cNvPr>
          <p:cNvSpPr/>
          <p:nvPr/>
        </p:nvSpPr>
        <p:spPr>
          <a:xfrm>
            <a:off x="4014651" y="740229"/>
            <a:ext cx="4328160" cy="740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7ADD4-5B75-31FF-FA51-7B9E9F82FCF5}"/>
              </a:ext>
            </a:extLst>
          </p:cNvPr>
          <p:cNvSpPr/>
          <p:nvPr/>
        </p:nvSpPr>
        <p:spPr>
          <a:xfrm>
            <a:off x="4014651" y="1624149"/>
            <a:ext cx="4328160" cy="1293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82D619-34FC-ED90-8139-E7352C12D284}"/>
              </a:ext>
            </a:extLst>
          </p:cNvPr>
          <p:cNvSpPr/>
          <p:nvPr/>
        </p:nvSpPr>
        <p:spPr>
          <a:xfrm>
            <a:off x="4014651" y="3030581"/>
            <a:ext cx="4328160" cy="522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FFD33-A4E3-7BDD-0939-175C14AC5953}"/>
              </a:ext>
            </a:extLst>
          </p:cNvPr>
          <p:cNvSpPr txBox="1"/>
          <p:nvPr/>
        </p:nvSpPr>
        <p:spPr>
          <a:xfrm>
            <a:off x="8679124" y="694844"/>
            <a:ext cx="2778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Selection of all potential 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FA7543-5422-2C15-5D60-04ACE15BC43B}"/>
              </a:ext>
            </a:extLst>
          </p:cNvPr>
          <p:cNvSpPr txBox="1"/>
          <p:nvPr/>
        </p:nvSpPr>
        <p:spPr>
          <a:xfrm>
            <a:off x="8679124" y="1855261"/>
            <a:ext cx="2355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 selection</a:t>
            </a:r>
            <a:b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(or not)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45991-407C-EB1D-EDFE-E13A85AE42DD}"/>
              </a:ext>
            </a:extLst>
          </p:cNvPr>
          <p:cNvSpPr txBox="1"/>
          <p:nvPr/>
        </p:nvSpPr>
        <p:spPr>
          <a:xfrm>
            <a:off x="8679124" y="3054767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F18CA8-0AF7-CC9C-66CB-4F617E6C3B9B}"/>
              </a:ext>
            </a:extLst>
          </p:cNvPr>
          <p:cNvSpPr/>
          <p:nvPr/>
        </p:nvSpPr>
        <p:spPr>
          <a:xfrm>
            <a:off x="4014651" y="3921551"/>
            <a:ext cx="4328160" cy="1367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ACB1A-C70A-7EB7-C7CF-B217089F4800}"/>
              </a:ext>
            </a:extLst>
          </p:cNvPr>
          <p:cNvSpPr txBox="1"/>
          <p:nvPr/>
        </p:nvSpPr>
        <p:spPr>
          <a:xfrm>
            <a:off x="8679124" y="4374542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Optimization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2CD41B-BB3A-676A-5B16-22DBF0E8DAF0}"/>
              </a:ext>
            </a:extLst>
          </p:cNvPr>
          <p:cNvSpPr/>
          <p:nvPr/>
        </p:nvSpPr>
        <p:spPr>
          <a:xfrm>
            <a:off x="4707467" y="5429955"/>
            <a:ext cx="3635344" cy="8805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07A893-E4F2-E468-B3A7-F35B8DAD6F58}"/>
              </a:ext>
            </a:extLst>
          </p:cNvPr>
          <p:cNvSpPr txBox="1"/>
          <p:nvPr/>
        </p:nvSpPr>
        <p:spPr>
          <a:xfrm>
            <a:off x="8679124" y="5694317"/>
            <a:ext cx="2068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Hybrid System</a:t>
            </a:r>
          </a:p>
        </p:txBody>
      </p:sp>
    </p:spTree>
    <p:extLst>
      <p:ext uri="{BB962C8B-B14F-4D97-AF65-F5344CB8AC3E}">
        <p14:creationId xmlns:p14="http://schemas.microsoft.com/office/powerpoint/2010/main" val="13721936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7185B88E-8506-64EA-1B5D-D2D648254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8"/>
          <a:stretch/>
        </p:blipFill>
        <p:spPr>
          <a:xfrm>
            <a:off x="986495" y="2136737"/>
            <a:ext cx="10219010" cy="4314693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3B7D8ACA-8837-7A3F-0CF3-189AFF334A93}"/>
              </a:ext>
            </a:extLst>
          </p:cNvPr>
          <p:cNvSpPr/>
          <p:nvPr/>
        </p:nvSpPr>
        <p:spPr>
          <a:xfrm rot="5400000">
            <a:off x="4274127" y="-1319972"/>
            <a:ext cx="831272" cy="6082145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0FCC95E-9A86-E366-4C7F-13E788361E36}"/>
              </a:ext>
            </a:extLst>
          </p:cNvPr>
          <p:cNvSpPr/>
          <p:nvPr/>
        </p:nvSpPr>
        <p:spPr>
          <a:xfrm rot="5400000">
            <a:off x="9197849" y="278658"/>
            <a:ext cx="806701" cy="2909455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B2167-AADF-B73D-C453-B79A6B0BA928}"/>
              </a:ext>
            </a:extLst>
          </p:cNvPr>
          <p:cNvSpPr txBox="1"/>
          <p:nvPr/>
        </p:nvSpPr>
        <p:spPr>
          <a:xfrm>
            <a:off x="3485598" y="828707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Validation subset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53C38-95E0-B611-2429-78394B8F0C34}"/>
              </a:ext>
            </a:extLst>
          </p:cNvPr>
          <p:cNvSpPr txBox="1"/>
          <p:nvPr/>
        </p:nvSpPr>
        <p:spPr>
          <a:xfrm>
            <a:off x="8769080" y="843799"/>
            <a:ext cx="1664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Test subset</a:t>
            </a:r>
          </a:p>
        </p:txBody>
      </p:sp>
    </p:spTree>
    <p:extLst>
      <p:ext uri="{BB962C8B-B14F-4D97-AF65-F5344CB8AC3E}">
        <p14:creationId xmlns:p14="http://schemas.microsoft.com/office/powerpoint/2010/main" val="1583146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1D6454-A77A-3E03-93C8-BA821F00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75" y="216273"/>
            <a:ext cx="3365713" cy="6425453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D976D07-2DC5-DFC2-A699-5FA52A79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49" y="216273"/>
            <a:ext cx="3672917" cy="6425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B0DE1A-B153-7CCA-B7CF-60A08466AC0F}"/>
              </a:ext>
            </a:extLst>
          </p:cNvPr>
          <p:cNvSpPr txBox="1"/>
          <p:nvPr/>
        </p:nvSpPr>
        <p:spPr>
          <a:xfrm>
            <a:off x="8090807" y="2663442"/>
            <a:ext cx="394084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Ratnam, J. V., H. A. Dijkstra, and S. K. Behera, 2020: A machine learning based prediction system for the Indian Ocean Dipole. Sci Rep, 10, 284, </a:t>
            </a:r>
            <a:r>
              <a:rPr lang="en-JP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4"/>
              </a:rPr>
              <a:t>https://doi.org/10.1038/s41598-019-57162-8</a:t>
            </a:r>
            <a:r>
              <a:rPr lang="en-JP" sz="2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6807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rrow&#10;&#10;Description automatically generated">
            <a:extLst>
              <a:ext uri="{FF2B5EF4-FFF2-40B4-BE49-F238E27FC236}">
                <a16:creationId xmlns:a16="http://schemas.microsoft.com/office/drawing/2014/main" id="{01348D4B-6397-D789-0865-6157D839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575" y="354855"/>
            <a:ext cx="5128089" cy="6148290"/>
          </a:xfrm>
          <a:prstGeom prst="rect">
            <a:avLst/>
          </a:prstGeom>
        </p:spPr>
      </p:pic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1DD46D7-7C90-32B7-8F07-F6609B54B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672" y="354855"/>
            <a:ext cx="2518903" cy="61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114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878A4-950F-6674-600E-5A7EA47C2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E164CD-3DFE-4824-BA34-40D1E64E2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8189501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058BA9-9A5A-636D-8420-2A89B3C1FB89}"/>
              </a:ext>
            </a:extLst>
          </p:cNvPr>
          <p:cNvSpPr txBox="1"/>
          <p:nvPr/>
        </p:nvSpPr>
        <p:spPr>
          <a:xfrm>
            <a:off x="0" y="265853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36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2525880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94E443-FA22-2EB3-D243-5DC6E4B1CB5C}"/>
              </a:ext>
            </a:extLst>
          </p:cNvPr>
          <p:cNvSpPr/>
          <p:nvPr/>
        </p:nvSpPr>
        <p:spPr>
          <a:xfrm>
            <a:off x="1338458" y="1158498"/>
            <a:ext cx="360000" cy="36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30C86A-9593-BF61-9E24-C9B08C3ECAD3}"/>
              </a:ext>
            </a:extLst>
          </p:cNvPr>
          <p:cNvGrpSpPr/>
          <p:nvPr/>
        </p:nvGrpSpPr>
        <p:grpSpPr>
          <a:xfrm>
            <a:off x="3469275" y="1264308"/>
            <a:ext cx="1797926" cy="360000"/>
            <a:chOff x="6801394" y="1499952"/>
            <a:chExt cx="1797926" cy="360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8F7C8C1-170F-7CB7-520B-835E982B6F41}"/>
                </a:ext>
              </a:extLst>
            </p:cNvPr>
            <p:cNvSpPr/>
            <p:nvPr/>
          </p:nvSpPr>
          <p:spPr>
            <a:xfrm>
              <a:off x="680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7EDA9EA-646D-F22D-30BE-523FEE42DF44}"/>
                </a:ext>
              </a:extLst>
            </p:cNvPr>
            <p:cNvSpPr/>
            <p:nvPr/>
          </p:nvSpPr>
          <p:spPr>
            <a:xfrm>
              <a:off x="716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A04AFD1-1BD0-E5A7-BF4A-4E46163D16CB}"/>
                </a:ext>
              </a:extLst>
            </p:cNvPr>
            <p:cNvSpPr/>
            <p:nvPr/>
          </p:nvSpPr>
          <p:spPr>
            <a:xfrm>
              <a:off x="752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14F2AEE-69C6-9917-E475-5932043F888A}"/>
                </a:ext>
              </a:extLst>
            </p:cNvPr>
            <p:cNvSpPr/>
            <p:nvPr/>
          </p:nvSpPr>
          <p:spPr>
            <a:xfrm>
              <a:off x="788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DD0BDD6-2678-54E3-2C8B-E1CDFEA51ABA}"/>
                </a:ext>
              </a:extLst>
            </p:cNvPr>
            <p:cNvSpPr/>
            <p:nvPr/>
          </p:nvSpPr>
          <p:spPr>
            <a:xfrm>
              <a:off x="8239320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3DE849-8820-313C-81D9-7ECDDE1AEDDD}"/>
              </a:ext>
            </a:extLst>
          </p:cNvPr>
          <p:cNvGrpSpPr/>
          <p:nvPr/>
        </p:nvGrpSpPr>
        <p:grpSpPr>
          <a:xfrm>
            <a:off x="586937" y="4573785"/>
            <a:ext cx="1797926" cy="1440000"/>
            <a:chOff x="1333729" y="4632288"/>
            <a:chExt cx="1797926" cy="144000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BC62757-FD8B-FD62-E74D-47C32DF172DF}"/>
                </a:ext>
              </a:extLst>
            </p:cNvPr>
            <p:cNvSpPr/>
            <p:nvPr/>
          </p:nvSpPr>
          <p:spPr>
            <a:xfrm>
              <a:off x="133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F46F9CF-CC83-65F2-DD7E-4DE07E2C65C2}"/>
                </a:ext>
              </a:extLst>
            </p:cNvPr>
            <p:cNvSpPr/>
            <p:nvPr/>
          </p:nvSpPr>
          <p:spPr>
            <a:xfrm>
              <a:off x="169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99C2107-C744-381D-CF21-4D83D7A9F519}"/>
                </a:ext>
              </a:extLst>
            </p:cNvPr>
            <p:cNvSpPr/>
            <p:nvPr/>
          </p:nvSpPr>
          <p:spPr>
            <a:xfrm>
              <a:off x="205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C7B5AB-FB25-1289-F80B-32AF3B7771B6}"/>
                </a:ext>
              </a:extLst>
            </p:cNvPr>
            <p:cNvSpPr/>
            <p:nvPr/>
          </p:nvSpPr>
          <p:spPr>
            <a:xfrm>
              <a:off x="241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F33AA88-1666-BE83-2E18-4A5C1E6F22A6}"/>
                </a:ext>
              </a:extLst>
            </p:cNvPr>
            <p:cNvSpPr/>
            <p:nvPr/>
          </p:nvSpPr>
          <p:spPr>
            <a:xfrm>
              <a:off x="2771655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0A12F9C-559A-BD14-7355-55AC4E5F5AFD}"/>
                </a:ext>
              </a:extLst>
            </p:cNvPr>
            <p:cNvSpPr/>
            <p:nvPr/>
          </p:nvSpPr>
          <p:spPr>
            <a:xfrm>
              <a:off x="133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A91BB34-22CF-C6E8-A32B-F2795080A860}"/>
                </a:ext>
              </a:extLst>
            </p:cNvPr>
            <p:cNvSpPr/>
            <p:nvPr/>
          </p:nvSpPr>
          <p:spPr>
            <a:xfrm>
              <a:off x="169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C40E5C2-C13F-98BB-4EF0-CD60FA0AACAE}"/>
                </a:ext>
              </a:extLst>
            </p:cNvPr>
            <p:cNvSpPr/>
            <p:nvPr/>
          </p:nvSpPr>
          <p:spPr>
            <a:xfrm>
              <a:off x="205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A2039E3-F347-810A-328C-F7D66A1B28B8}"/>
                </a:ext>
              </a:extLst>
            </p:cNvPr>
            <p:cNvSpPr/>
            <p:nvPr/>
          </p:nvSpPr>
          <p:spPr>
            <a:xfrm>
              <a:off x="241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C7138E-7F09-5F69-9996-AC43824ECDC0}"/>
                </a:ext>
              </a:extLst>
            </p:cNvPr>
            <p:cNvSpPr/>
            <p:nvPr/>
          </p:nvSpPr>
          <p:spPr>
            <a:xfrm>
              <a:off x="2771655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94A7DA5-38B5-7463-4B9E-DB36E00A7BEE}"/>
                </a:ext>
              </a:extLst>
            </p:cNvPr>
            <p:cNvSpPr/>
            <p:nvPr/>
          </p:nvSpPr>
          <p:spPr>
            <a:xfrm>
              <a:off x="133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6E3419B-4482-F1EE-DEC4-C4B324B37A6C}"/>
                </a:ext>
              </a:extLst>
            </p:cNvPr>
            <p:cNvSpPr/>
            <p:nvPr/>
          </p:nvSpPr>
          <p:spPr>
            <a:xfrm>
              <a:off x="169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0DD09D-02C9-F3C6-F436-1824406F4888}"/>
                </a:ext>
              </a:extLst>
            </p:cNvPr>
            <p:cNvSpPr/>
            <p:nvPr/>
          </p:nvSpPr>
          <p:spPr>
            <a:xfrm>
              <a:off x="205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8FAC7F-DC96-DD60-3C74-1F7BB1DF6DCB}"/>
                </a:ext>
              </a:extLst>
            </p:cNvPr>
            <p:cNvSpPr/>
            <p:nvPr/>
          </p:nvSpPr>
          <p:spPr>
            <a:xfrm>
              <a:off x="241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4703CC8-CBEF-8CA9-1772-42ED56D317AF}"/>
                </a:ext>
              </a:extLst>
            </p:cNvPr>
            <p:cNvSpPr/>
            <p:nvPr/>
          </p:nvSpPr>
          <p:spPr>
            <a:xfrm>
              <a:off x="2771655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304917F-2EAE-B78F-A731-A8915E29544F}"/>
                </a:ext>
              </a:extLst>
            </p:cNvPr>
            <p:cNvSpPr/>
            <p:nvPr/>
          </p:nvSpPr>
          <p:spPr>
            <a:xfrm>
              <a:off x="133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D35B8D6-F64E-D1F2-88C1-B765F5066C15}"/>
                </a:ext>
              </a:extLst>
            </p:cNvPr>
            <p:cNvSpPr/>
            <p:nvPr/>
          </p:nvSpPr>
          <p:spPr>
            <a:xfrm>
              <a:off x="169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BBAB995-8F1F-3439-E352-4D05B253729C}"/>
                </a:ext>
              </a:extLst>
            </p:cNvPr>
            <p:cNvSpPr/>
            <p:nvPr/>
          </p:nvSpPr>
          <p:spPr>
            <a:xfrm>
              <a:off x="205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1C01B20-4DE3-4399-54A6-4CB3352FF2C6}"/>
                </a:ext>
              </a:extLst>
            </p:cNvPr>
            <p:cNvSpPr/>
            <p:nvPr/>
          </p:nvSpPr>
          <p:spPr>
            <a:xfrm>
              <a:off x="241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B2A394B-7641-A57A-0F91-05A09F2323FD}"/>
                </a:ext>
              </a:extLst>
            </p:cNvPr>
            <p:cNvSpPr/>
            <p:nvPr/>
          </p:nvSpPr>
          <p:spPr>
            <a:xfrm>
              <a:off x="2771655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F7D23C-2B27-24B7-0287-9BCAA3927712}"/>
              </a:ext>
            </a:extLst>
          </p:cNvPr>
          <p:cNvGrpSpPr/>
          <p:nvPr/>
        </p:nvGrpSpPr>
        <p:grpSpPr>
          <a:xfrm>
            <a:off x="4486275" y="4249944"/>
            <a:ext cx="2336889" cy="1980000"/>
            <a:chOff x="6262431" y="4055979"/>
            <a:chExt cx="2336889" cy="1980000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82130FD-2ED1-00C0-11D2-450C274E988E}"/>
                </a:ext>
              </a:extLst>
            </p:cNvPr>
            <p:cNvGrpSpPr/>
            <p:nvPr/>
          </p:nvGrpSpPr>
          <p:grpSpPr>
            <a:xfrm>
              <a:off x="6801394" y="4055979"/>
              <a:ext cx="1797926" cy="1440000"/>
              <a:chOff x="1333729" y="4632288"/>
              <a:chExt cx="1797926" cy="1440000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BC407958-D6BD-302A-30D2-79FCB4540AE2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EF86E3C8-8A09-DB0F-485B-E72C81D68F4C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E3EFF19D-46A2-2CA9-02D9-D2C96C43DB49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9A265B3-AF16-0026-AEFE-81C66590EF3B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52C75832-6032-D241-A264-7F6C53A70BF9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30C2BD4-B696-44DE-00BC-F9EC71138A81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FD19014E-4F0D-4307-8A9D-A7FB2336B027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58496CD5-CB5D-1953-32A6-423F62802F5C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D8C1AF61-AAD8-6758-A38F-F9430542A6BE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7BFD247-2DF9-EC11-623E-F02DDB90D90C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C3FAF501-CA1C-5365-7AAA-44768FFBA5DD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4EA92DA2-96A2-EC4C-8054-B54911110506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98F1191A-9AA8-DBFD-F0DC-40491CF6D1D7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3BC76E88-956E-E877-70D2-C262C1B04C03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72CCD54-F51A-F1A3-CB64-7B20B6866F0B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EBC9FB70-F8D0-74BF-42ED-5E0A26527C44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1CD1903-CD2C-92F0-639A-907BF5BA5623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4F4E78C-F3D2-E601-C1D6-FF60ABB8FF26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F8B26304-CE67-5134-57AF-4A7004853B98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67C324BF-D1A0-9AE6-F643-5A585E542E2E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F1226940-0B5C-5F89-FA59-F22340E1E344}"/>
                </a:ext>
              </a:extLst>
            </p:cNvPr>
            <p:cNvGrpSpPr/>
            <p:nvPr/>
          </p:nvGrpSpPr>
          <p:grpSpPr>
            <a:xfrm>
              <a:off x="6621394" y="4235979"/>
              <a:ext cx="1797926" cy="1440000"/>
              <a:chOff x="1333729" y="4632288"/>
              <a:chExt cx="1797926" cy="1440000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ECF66555-8110-5A0E-3AE5-E656074858A7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5C66D08D-A5CE-FB4A-B086-49DD8F6340D7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9F1C03D-8291-72AF-D080-1E0430D7BE88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C22543B8-F88F-EBD4-3FBB-B6CB7B23DE85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3BEEF53C-8FEC-7DEA-FF93-3AEB7CC4FCF9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84697D95-7021-6A96-A499-DD3D92B7D6D5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D16B6BDF-17E9-5075-F31E-C02C997D3390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E07F407-C4F8-E82A-17A4-B63B271D5936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C436129-DB50-8E36-7198-B6CFC7FB7807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CA4059F-88E7-BEDB-B93D-AB21E2E9FCCE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AF4144DD-A05F-1142-EFDD-547E8CB19461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93DF4601-C1C4-D652-4F5E-CF740E49EAEC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77429FD8-F9FD-019E-D222-B06AA59EEA2F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1ACD2FD-F368-E89F-E582-311585841DDD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7F67FFB-05DB-7DFE-AF52-4D5390CC878E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BC27A762-1993-8DBD-6EE5-1E76C3A47615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56B587F9-4F65-0816-FB35-B8E65A3049A9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45DA3B34-0EA1-D668-6E02-7648EC4F4498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FBD89753-1B4B-FF06-D08D-2708E891F36D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008EFF6D-D823-EB2D-423A-519ECAA4326F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3F6FEB24-5FA6-D28A-7AF0-DA03820F5EB5}"/>
                </a:ext>
              </a:extLst>
            </p:cNvPr>
            <p:cNvGrpSpPr/>
            <p:nvPr/>
          </p:nvGrpSpPr>
          <p:grpSpPr>
            <a:xfrm>
              <a:off x="6441394" y="4415979"/>
              <a:ext cx="1797926" cy="1440000"/>
              <a:chOff x="1333729" y="4632288"/>
              <a:chExt cx="1797926" cy="1440000"/>
            </a:xfrm>
          </p:grpSpPr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F614F43A-74DB-0B51-FEF2-6C849C7C0009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1E76213-3883-91EB-55B5-CA4389BDD634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2C861166-4580-F457-1C68-66FD2ECCE738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DCEA6848-A930-6E4C-95A4-9F7965D669F0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32075BD3-CFE8-E5AD-62FB-950A980197AD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1C401E9E-953A-FC25-3F4B-25120C25DD7E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BA123F36-D4F8-21A6-D896-EB8F30B30F0A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1A253F9-9FF8-0B57-DF88-65FB53CCF58D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88BDD2B-C3BD-0898-4A24-E002470489DC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1607F89B-7A59-0942-450A-A5DC3B1C92A3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6F34007-FCE7-F3C1-C7DC-D795D8CD3482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38E92EDF-074C-1046-8247-4BF426E8F5B1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6855B843-95C5-009B-067F-223A95FAA022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9617F32E-FFFE-A286-5C88-92B79D769AB4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B1BBC5DC-8DE6-89C9-0A28-8C6C12441C9C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E63C7E1C-898D-D4B1-A1EE-95648E2E4955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E81F552E-C93D-8A4A-0A90-A8DA0A9A03B3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FD1D0B8D-2016-ACDA-A2DB-AE75DA5E541E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BDB99C6D-9E09-4C1C-05E8-4494616FDD39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329CB7DE-9C68-596C-2C37-0AC35A54CDE1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EF17E6AA-DDCC-EAA0-303B-AE44EA53F146}"/>
                </a:ext>
              </a:extLst>
            </p:cNvPr>
            <p:cNvGrpSpPr/>
            <p:nvPr/>
          </p:nvGrpSpPr>
          <p:grpSpPr>
            <a:xfrm>
              <a:off x="6262431" y="4595979"/>
              <a:ext cx="1797926" cy="1440000"/>
              <a:chOff x="1333729" y="4632288"/>
              <a:chExt cx="1797926" cy="1440000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E6012687-88D1-2C36-7B99-2567C9E1DA9F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AD17D6EB-628C-2AD9-767E-F417E0F3432B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F709F6ED-F33E-83E8-9E30-9CDEF3041C06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13DF5ACD-1C28-5F92-7787-016BEECA839D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AFDB5D1F-DF98-7AA7-ADA7-B2AE1557E4DA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63249772-81CC-DAEB-C846-8659B44AE613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714F88D4-84C2-853E-8728-0671D1323C35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02AAC0D9-8126-92BC-D4E0-D77D36BCA0B7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7252690F-0E4E-A500-3CE4-9C3709B5D9A2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1622177-DA04-EBD3-CD7C-1AAC2BFAAA3A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0C6E4181-E85F-9E02-651B-D44E8B35A6EF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10BBE36-8660-CA0B-E0C8-8AA1ACD123A1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A92D2DAF-2111-54D5-57ED-7B79CCB7F535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706AE036-5134-78A2-D8D4-D5B73A468BCA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3E4D7EF8-594C-C7FF-292F-02FD8CFF6E6F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A4604E01-8281-F6A3-312E-56D9F2BDC9DA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36689DD6-A8B2-663C-FB81-111A08047DD8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5D0AB66C-21EF-A51C-5BB1-4520C9943E71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3B146003-0A98-E40B-B491-3E248E1751AC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ADBC187E-B0AC-203C-79A5-4F3874EEA3A8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BE28F7-45C6-4B07-9D52-7493E9E9096C}"/>
              </a:ext>
            </a:extLst>
          </p:cNvPr>
          <p:cNvGrpSpPr/>
          <p:nvPr/>
        </p:nvGrpSpPr>
        <p:grpSpPr>
          <a:xfrm>
            <a:off x="5893303" y="536302"/>
            <a:ext cx="360000" cy="1808006"/>
            <a:chOff x="4949382" y="392420"/>
            <a:chExt cx="360000" cy="1808006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B9A5838-9DA0-F894-FFB9-0A1ABE7051AF}"/>
                </a:ext>
              </a:extLst>
            </p:cNvPr>
            <p:cNvSpPr/>
            <p:nvPr/>
          </p:nvSpPr>
          <p:spPr>
            <a:xfrm>
              <a:off x="4949382" y="392420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8510FB-8340-36B3-513D-7ACED5A47423}"/>
                </a:ext>
              </a:extLst>
            </p:cNvPr>
            <p:cNvSpPr/>
            <p:nvPr/>
          </p:nvSpPr>
          <p:spPr>
            <a:xfrm>
              <a:off x="4949382" y="76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D63C31C-F2C2-505C-014C-C62FE7C1552C}"/>
                </a:ext>
              </a:extLst>
            </p:cNvPr>
            <p:cNvSpPr/>
            <p:nvPr/>
          </p:nvSpPr>
          <p:spPr>
            <a:xfrm>
              <a:off x="4949382" y="112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3AC75F1-D745-B05A-E7F5-A65125C861A1}"/>
                </a:ext>
              </a:extLst>
            </p:cNvPr>
            <p:cNvSpPr/>
            <p:nvPr/>
          </p:nvSpPr>
          <p:spPr>
            <a:xfrm>
              <a:off x="4949382" y="148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04309CD-300C-55BE-814D-5EDD14423246}"/>
                </a:ext>
              </a:extLst>
            </p:cNvPr>
            <p:cNvSpPr/>
            <p:nvPr/>
          </p:nvSpPr>
          <p:spPr>
            <a:xfrm>
              <a:off x="4949382" y="184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5890F-441E-3176-C35F-9D1B789EFB0F}"/>
              </a:ext>
            </a:extLst>
          </p:cNvPr>
          <p:cNvCxnSpPr>
            <a:cxnSpLocks/>
          </p:cNvCxnSpPr>
          <p:nvPr/>
        </p:nvCxnSpPr>
        <p:spPr>
          <a:xfrm>
            <a:off x="0" y="2919046"/>
            <a:ext cx="6787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3F4F3D-D0A9-90FC-FCB0-4BA4114DFD50}"/>
              </a:ext>
            </a:extLst>
          </p:cNvPr>
          <p:cNvCxnSpPr/>
          <p:nvPr/>
        </p:nvCxnSpPr>
        <p:spPr>
          <a:xfrm>
            <a:off x="2971800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9E4CDF51-6EB5-F4E5-FA64-EEFB719415E1}"/>
              </a:ext>
            </a:extLst>
          </p:cNvPr>
          <p:cNvCxnSpPr>
            <a:cxnSpLocks/>
          </p:cNvCxnSpPr>
          <p:nvPr/>
        </p:nvCxnSpPr>
        <p:spPr>
          <a:xfrm>
            <a:off x="6816969" y="0"/>
            <a:ext cx="0" cy="2919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6BF969-C98B-EE36-A801-EB6CF2D1A84B}"/>
              </a:ext>
            </a:extLst>
          </p:cNvPr>
          <p:cNvSpPr txBox="1"/>
          <p:nvPr/>
        </p:nvSpPr>
        <p:spPr>
          <a:xfrm>
            <a:off x="50298" y="35214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0-D Tensor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22A86726-1F3F-CBC4-75CE-98709D31B19C}"/>
              </a:ext>
            </a:extLst>
          </p:cNvPr>
          <p:cNvSpPr txBox="1"/>
          <p:nvPr/>
        </p:nvSpPr>
        <p:spPr>
          <a:xfrm>
            <a:off x="3108682" y="35214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1-D Tensor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58EEBE5E-8D39-91E7-7713-158C3DCEB7D0}"/>
              </a:ext>
            </a:extLst>
          </p:cNvPr>
          <p:cNvSpPr txBox="1"/>
          <p:nvPr/>
        </p:nvSpPr>
        <p:spPr>
          <a:xfrm>
            <a:off x="50298" y="3017280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2-D Tensor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CBE2C86-98A8-27CC-57D4-36D3591832F2}"/>
              </a:ext>
            </a:extLst>
          </p:cNvPr>
          <p:cNvSpPr txBox="1"/>
          <p:nvPr/>
        </p:nvSpPr>
        <p:spPr>
          <a:xfrm>
            <a:off x="3090304" y="3017280"/>
            <a:ext cx="20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</a:t>
            </a:r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-D Tensor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12FE2F-258E-6F35-FEDD-99513A130A4B}"/>
              </a:ext>
            </a:extLst>
          </p:cNvPr>
          <p:cNvGrpSpPr/>
          <p:nvPr/>
        </p:nvGrpSpPr>
        <p:grpSpPr>
          <a:xfrm>
            <a:off x="8253026" y="898352"/>
            <a:ext cx="2942550" cy="5089872"/>
            <a:chOff x="8253026" y="898352"/>
            <a:chExt cx="2942550" cy="5089872"/>
          </a:xfrm>
        </p:grpSpPr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8FBAB081-20EB-7F79-8389-E8A4FF5A89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5281839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FE8EE3D4-008A-D9AC-BDDE-4C65436CC862}"/>
                </a:ext>
              </a:extLst>
            </p:cNvPr>
            <p:cNvGrpSpPr/>
            <p:nvPr/>
          </p:nvGrpSpPr>
          <p:grpSpPr>
            <a:xfrm>
              <a:off x="8561793" y="3913632"/>
              <a:ext cx="2336889" cy="1980000"/>
              <a:chOff x="6262431" y="4055979"/>
              <a:chExt cx="2336889" cy="1980000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6E57EE63-47C4-D934-986F-0AF5671387EC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46" name="Rectangle 745">
                  <a:extLst>
                    <a:ext uri="{FF2B5EF4-FFF2-40B4-BE49-F238E27FC236}">
                      <a16:creationId xmlns:a16="http://schemas.microsoft.com/office/drawing/2014/main" id="{3F4818E6-AA95-8A42-7857-51B0E7D4B07E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9E01DBCC-91E9-757D-30CF-2290818B808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29360E83-93E8-17A0-8563-EAD062718713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CF182C87-9531-9658-342E-B6F2C3B9C459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0" name="Rectangle 749">
                  <a:extLst>
                    <a:ext uri="{FF2B5EF4-FFF2-40B4-BE49-F238E27FC236}">
                      <a16:creationId xmlns:a16="http://schemas.microsoft.com/office/drawing/2014/main" id="{25D75BF4-8F2E-AA7B-8C0F-F8C31BD8C4EA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AA74F651-7C9B-E4A1-4FB6-508F68652C30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126ACB62-6743-B431-13A8-625218D40754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D5CF31B3-8F6F-9FBF-D784-4D54A416C83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362123E9-7626-D5AB-499B-6A71E6A7CBB2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519FA5FF-C910-30BA-2EAE-6553EE522C30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6" name="Rectangle 755">
                  <a:extLst>
                    <a:ext uri="{FF2B5EF4-FFF2-40B4-BE49-F238E27FC236}">
                      <a16:creationId xmlns:a16="http://schemas.microsoft.com/office/drawing/2014/main" id="{16589DD8-32B2-3880-7AC7-8D9B0AD681D1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7" name="Rectangle 756">
                  <a:extLst>
                    <a:ext uri="{FF2B5EF4-FFF2-40B4-BE49-F238E27FC236}">
                      <a16:creationId xmlns:a16="http://schemas.microsoft.com/office/drawing/2014/main" id="{61F1A3D0-F60F-B681-0927-832E8910726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B7C0A965-C464-DDD9-06DE-E958D14CABFE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5E8E7479-CED3-3DAA-20E0-131E3E6DCD50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0" name="Rectangle 759">
                  <a:extLst>
                    <a:ext uri="{FF2B5EF4-FFF2-40B4-BE49-F238E27FC236}">
                      <a16:creationId xmlns:a16="http://schemas.microsoft.com/office/drawing/2014/main" id="{BABDC352-9AE5-363F-DCCE-A9524304DF16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2E6293D6-FA80-067D-5996-84AE2FCA890D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085621D3-F543-B2F0-E9CE-C69C3331DAB1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3488B42D-D317-3508-3739-203660E417DC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273E81F2-7939-E505-F70A-C2F81B34E4A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5" name="Rectangle 764">
                  <a:extLst>
                    <a:ext uri="{FF2B5EF4-FFF2-40B4-BE49-F238E27FC236}">
                      <a16:creationId xmlns:a16="http://schemas.microsoft.com/office/drawing/2014/main" id="{BB955BB9-DDC6-BC93-63BA-C53BEAD653E2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00EAAE6D-B324-B316-07E5-9868513C6C2D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201785F2-CCC0-4A04-5102-B8551A692D2C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EAA0B6D3-37E3-2F0A-FABB-D7552E7C81A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8CA485B5-2496-6465-51D5-0AEF5E72204C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E7CB06E1-C4AA-73FC-02F8-842DA16FEBAA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0" name="Rectangle 729">
                  <a:extLst>
                    <a:ext uri="{FF2B5EF4-FFF2-40B4-BE49-F238E27FC236}">
                      <a16:creationId xmlns:a16="http://schemas.microsoft.com/office/drawing/2014/main" id="{C79DB050-CA0D-6227-4954-CA745EE8539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21D40695-324B-D1A6-3067-0D205D740A7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2" name="Rectangle 731">
                  <a:extLst>
                    <a:ext uri="{FF2B5EF4-FFF2-40B4-BE49-F238E27FC236}">
                      <a16:creationId xmlns:a16="http://schemas.microsoft.com/office/drawing/2014/main" id="{BE5064B2-D6AC-0487-43C7-0EB4C5914C37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10910C80-8F72-2DA2-089F-5A18E62D8EDA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B965D937-8AA6-82D7-6CB8-94C47BEB4A13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83ABC8C5-73F2-829B-AE54-7462877E83F7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4DFF072C-1DE3-0D16-892E-6859B2DCC9CE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1702A85E-A4EA-2954-B118-E46963465EE4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D0F4B53E-A255-892F-FBC8-E886FA5E8E46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499C7683-F7FB-60C9-E518-8F239268DB1F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3F5010A3-D0D2-D04E-D6FA-C13FD38B0E6D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AB921DB8-9EB7-9BD7-3AB7-2C947795B823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2" name="Rectangle 741">
                  <a:extLst>
                    <a:ext uri="{FF2B5EF4-FFF2-40B4-BE49-F238E27FC236}">
                      <a16:creationId xmlns:a16="http://schemas.microsoft.com/office/drawing/2014/main" id="{AD9367D1-0CA1-29C9-FEBE-B4A0394C1FEC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3" name="Rectangle 742">
                  <a:extLst>
                    <a:ext uri="{FF2B5EF4-FFF2-40B4-BE49-F238E27FC236}">
                      <a16:creationId xmlns:a16="http://schemas.microsoft.com/office/drawing/2014/main" id="{5538E63E-9930-95E6-8A56-9D9AA5F830BA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4" name="Rectangle 743">
                  <a:extLst>
                    <a:ext uri="{FF2B5EF4-FFF2-40B4-BE49-F238E27FC236}">
                      <a16:creationId xmlns:a16="http://schemas.microsoft.com/office/drawing/2014/main" id="{BB08FCA3-766F-A1DB-3F44-84E358F4D619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5" name="Rectangle 744">
                  <a:extLst>
                    <a:ext uri="{FF2B5EF4-FFF2-40B4-BE49-F238E27FC236}">
                      <a16:creationId xmlns:a16="http://schemas.microsoft.com/office/drawing/2014/main" id="{3072B197-8BA3-9682-88EF-6F85697DC896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3FFDC87D-51A6-3241-6D2F-46FC67A8D8B9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10FF5460-B292-B991-3732-A4845099788E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E67C439D-30CA-CA68-FA87-B769D7DC11A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02ECDBFB-F464-9E36-CC5C-24497530A5E4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2AA8A85A-9357-FE24-0256-7B8A61259A51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B8D57200-FB81-BFE6-55A1-E4C91FC96DBA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43495EE6-8699-F9B5-3561-30C758C3E9E9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B28D4D73-DC7B-1F95-A6DE-6834C38EF5C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7DD169A0-8986-8832-7350-7D71D47B85A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0702C213-C1E0-276D-DDE6-0423693F8778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1403EF38-953B-A266-1847-054528163686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74EE9396-7B83-B527-36E9-1A6EA394291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9DA14535-E136-6B28-8860-819573F450BB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06F7BD5E-1D73-07F6-2D84-775DAEDB87D3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8275FCBF-64C9-EE7B-4D85-3A5B77CB4E7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AD880F83-84C6-9FAF-58E0-565C4F5DBC5D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8E03E2E9-C54A-619C-BDDE-FD998AD278FA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E4D98FE3-D8F0-1F79-2749-50518374C6CF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10E7FD8-B385-B62E-37B6-D52160B52641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34F3A69C-54F4-0EB2-EA48-98B6BC68B0D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90842E67-5AB6-8271-4D91-083E345AE03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4551AA97-7EF2-EC5A-B2DB-47D44AF98F1A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C24B948B-4FE4-6D84-7284-9C1FEF02815B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7" name="Rectangle 686">
                  <a:extLst>
                    <a:ext uri="{FF2B5EF4-FFF2-40B4-BE49-F238E27FC236}">
                      <a16:creationId xmlns:a16="http://schemas.microsoft.com/office/drawing/2014/main" id="{3D1C6D27-DAAD-DE9B-1288-65A75CA727F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B43F477C-F9A0-3217-E86E-F7D68E8336DE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72FD99B2-4620-55A6-E8E4-40B156CB2C1B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EB740A2A-BE1D-C1E8-B0A9-5DA1639FCFCD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2A9762BA-4E95-3F44-AF29-0997010D6A18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BD8859F1-B264-A0A2-8D10-5904E9C831E6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83235C92-93AE-58BE-5262-07F390D45839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C71E59CD-7876-6F91-63FD-5B3B25A38C78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CDBEF96B-2A65-7F2B-B1D3-0BF224E7E779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58438D80-EC8C-4EC7-7BDE-E4FD23AAA03A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4FD285B7-3F57-C592-7635-E85B7D7B3F2B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6ECCD0D6-72C9-FEA9-F061-722A1D88A299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6E7BBBCC-7F47-4E4D-AE1F-236819F27C7F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84FB0D88-8EB6-8D7E-AE38-24AE65905185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134535BB-F57D-5EE1-C9D1-78D613B9766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77FE5DD9-8924-4A62-FC49-E6754ED9B7FB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16CB67A2-BEDE-C897-EEB3-6AE9ABBB3C84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BDB229DA-4D07-E7FF-B6E5-2D2DCB7191B5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A64749CD-FA64-6CC2-6041-9CB7E09D413C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7DB8D989-09C4-89B9-1B34-58F30A5C6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3825011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AE437006-DE37-1744-EABD-A8800E8EBBAA}"/>
                </a:ext>
              </a:extLst>
            </p:cNvPr>
            <p:cNvGrpSpPr/>
            <p:nvPr/>
          </p:nvGrpSpPr>
          <p:grpSpPr>
            <a:xfrm>
              <a:off x="8561793" y="2431966"/>
              <a:ext cx="2336889" cy="1980000"/>
              <a:chOff x="6262431" y="4055979"/>
              <a:chExt cx="2336889" cy="1980000"/>
            </a:xfrm>
          </p:grpSpPr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FAAE6A24-79CC-E450-B53D-BE18CC984E65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32" name="Rectangle 831">
                  <a:extLst>
                    <a:ext uri="{FF2B5EF4-FFF2-40B4-BE49-F238E27FC236}">
                      <a16:creationId xmlns:a16="http://schemas.microsoft.com/office/drawing/2014/main" id="{D9A76400-2690-F81D-DEAC-47DA1BBE9C34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3" name="Rectangle 832">
                  <a:extLst>
                    <a:ext uri="{FF2B5EF4-FFF2-40B4-BE49-F238E27FC236}">
                      <a16:creationId xmlns:a16="http://schemas.microsoft.com/office/drawing/2014/main" id="{4E427E99-758B-AA02-94CC-0197AE969D6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4" name="Rectangle 833">
                  <a:extLst>
                    <a:ext uri="{FF2B5EF4-FFF2-40B4-BE49-F238E27FC236}">
                      <a16:creationId xmlns:a16="http://schemas.microsoft.com/office/drawing/2014/main" id="{070997E8-D73E-F072-34B5-C47C9E90DCF6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5" name="Rectangle 834">
                  <a:extLst>
                    <a:ext uri="{FF2B5EF4-FFF2-40B4-BE49-F238E27FC236}">
                      <a16:creationId xmlns:a16="http://schemas.microsoft.com/office/drawing/2014/main" id="{CF6CFE64-3FD5-19A5-ADE1-00D0DEB848FF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6" name="Rectangle 835">
                  <a:extLst>
                    <a:ext uri="{FF2B5EF4-FFF2-40B4-BE49-F238E27FC236}">
                      <a16:creationId xmlns:a16="http://schemas.microsoft.com/office/drawing/2014/main" id="{37A3A760-A10E-AF17-82BD-3031DA7A65B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7" name="Rectangle 836">
                  <a:extLst>
                    <a:ext uri="{FF2B5EF4-FFF2-40B4-BE49-F238E27FC236}">
                      <a16:creationId xmlns:a16="http://schemas.microsoft.com/office/drawing/2014/main" id="{918FCEE7-1EA1-1660-5D91-EC134B97FF04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8" name="Rectangle 837">
                  <a:extLst>
                    <a:ext uri="{FF2B5EF4-FFF2-40B4-BE49-F238E27FC236}">
                      <a16:creationId xmlns:a16="http://schemas.microsoft.com/office/drawing/2014/main" id="{B8A3AA47-B62D-5C29-F108-EE9673FD0950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9" name="Rectangle 838">
                  <a:extLst>
                    <a:ext uri="{FF2B5EF4-FFF2-40B4-BE49-F238E27FC236}">
                      <a16:creationId xmlns:a16="http://schemas.microsoft.com/office/drawing/2014/main" id="{A26F9304-4E90-328B-4D11-3B73B7CE8F7D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0" name="Rectangle 839">
                  <a:extLst>
                    <a:ext uri="{FF2B5EF4-FFF2-40B4-BE49-F238E27FC236}">
                      <a16:creationId xmlns:a16="http://schemas.microsoft.com/office/drawing/2014/main" id="{A07158BE-7B12-EDCC-DBB8-EABCFD62EA7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1" name="Rectangle 840">
                  <a:extLst>
                    <a:ext uri="{FF2B5EF4-FFF2-40B4-BE49-F238E27FC236}">
                      <a16:creationId xmlns:a16="http://schemas.microsoft.com/office/drawing/2014/main" id="{D751E950-A185-0B2B-C428-69377C982182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2" name="Rectangle 841">
                  <a:extLst>
                    <a:ext uri="{FF2B5EF4-FFF2-40B4-BE49-F238E27FC236}">
                      <a16:creationId xmlns:a16="http://schemas.microsoft.com/office/drawing/2014/main" id="{95597CF5-A184-5AD5-741D-78E3E2A538E0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3" name="Rectangle 842">
                  <a:extLst>
                    <a:ext uri="{FF2B5EF4-FFF2-40B4-BE49-F238E27FC236}">
                      <a16:creationId xmlns:a16="http://schemas.microsoft.com/office/drawing/2014/main" id="{096DB056-3E3F-C643-6FD3-115611DB836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4" name="Rectangle 843">
                  <a:extLst>
                    <a:ext uri="{FF2B5EF4-FFF2-40B4-BE49-F238E27FC236}">
                      <a16:creationId xmlns:a16="http://schemas.microsoft.com/office/drawing/2014/main" id="{DF87C5E6-DE3A-A9A4-60BD-850F2616898A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5" name="Rectangle 844">
                  <a:extLst>
                    <a:ext uri="{FF2B5EF4-FFF2-40B4-BE49-F238E27FC236}">
                      <a16:creationId xmlns:a16="http://schemas.microsoft.com/office/drawing/2014/main" id="{8EE50EF8-5657-4FD9-13D7-9202003AEC1C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6" name="Rectangle 845">
                  <a:extLst>
                    <a:ext uri="{FF2B5EF4-FFF2-40B4-BE49-F238E27FC236}">
                      <a16:creationId xmlns:a16="http://schemas.microsoft.com/office/drawing/2014/main" id="{356D9C9D-8309-90D9-89E3-7BC0F988430C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7" name="Rectangle 846">
                  <a:extLst>
                    <a:ext uri="{FF2B5EF4-FFF2-40B4-BE49-F238E27FC236}">
                      <a16:creationId xmlns:a16="http://schemas.microsoft.com/office/drawing/2014/main" id="{D4FD58F8-DC0E-C1F6-5BFA-E47613B77FC0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8" name="Rectangle 847">
                  <a:extLst>
                    <a:ext uri="{FF2B5EF4-FFF2-40B4-BE49-F238E27FC236}">
                      <a16:creationId xmlns:a16="http://schemas.microsoft.com/office/drawing/2014/main" id="{FE47AC85-6652-1C6E-F3D6-73B24C6FDE63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9" name="Rectangle 848">
                  <a:extLst>
                    <a:ext uri="{FF2B5EF4-FFF2-40B4-BE49-F238E27FC236}">
                      <a16:creationId xmlns:a16="http://schemas.microsoft.com/office/drawing/2014/main" id="{00681930-F5B9-7F0D-E5F0-7FAF901CD47D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0" name="Rectangle 849">
                  <a:extLst>
                    <a:ext uri="{FF2B5EF4-FFF2-40B4-BE49-F238E27FC236}">
                      <a16:creationId xmlns:a16="http://schemas.microsoft.com/office/drawing/2014/main" id="{B6F3CAA3-C203-B64A-83C0-3876B75A7D8F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1" name="Rectangle 850">
                  <a:extLst>
                    <a:ext uri="{FF2B5EF4-FFF2-40B4-BE49-F238E27FC236}">
                      <a16:creationId xmlns:a16="http://schemas.microsoft.com/office/drawing/2014/main" id="{23CD0E51-CC03-BDB6-2E5E-F4E83D29DA37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49C44F44-D5DA-11F8-236A-42B43081F8A7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12" name="Rectangle 811">
                  <a:extLst>
                    <a:ext uri="{FF2B5EF4-FFF2-40B4-BE49-F238E27FC236}">
                      <a16:creationId xmlns:a16="http://schemas.microsoft.com/office/drawing/2014/main" id="{B377096B-0765-C91A-E408-4023A1CF2B60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3" name="Rectangle 812">
                  <a:extLst>
                    <a:ext uri="{FF2B5EF4-FFF2-40B4-BE49-F238E27FC236}">
                      <a16:creationId xmlns:a16="http://schemas.microsoft.com/office/drawing/2014/main" id="{5509C0DF-D174-87B4-059C-97A6D0D36408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4" name="Rectangle 813">
                  <a:extLst>
                    <a:ext uri="{FF2B5EF4-FFF2-40B4-BE49-F238E27FC236}">
                      <a16:creationId xmlns:a16="http://schemas.microsoft.com/office/drawing/2014/main" id="{38F08772-9F8E-CEAD-56A7-73231265FC1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5" name="Rectangle 814">
                  <a:extLst>
                    <a:ext uri="{FF2B5EF4-FFF2-40B4-BE49-F238E27FC236}">
                      <a16:creationId xmlns:a16="http://schemas.microsoft.com/office/drawing/2014/main" id="{516FCB8A-356D-9789-B011-83C9B51C1917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6" name="Rectangle 815">
                  <a:extLst>
                    <a:ext uri="{FF2B5EF4-FFF2-40B4-BE49-F238E27FC236}">
                      <a16:creationId xmlns:a16="http://schemas.microsoft.com/office/drawing/2014/main" id="{E1AED243-5C8B-877B-18F7-4ABF2BB46EB9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7" name="Rectangle 816">
                  <a:extLst>
                    <a:ext uri="{FF2B5EF4-FFF2-40B4-BE49-F238E27FC236}">
                      <a16:creationId xmlns:a16="http://schemas.microsoft.com/office/drawing/2014/main" id="{9B821EEA-BB27-B4BB-4BBD-2CFA45C3626F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8" name="Rectangle 817">
                  <a:extLst>
                    <a:ext uri="{FF2B5EF4-FFF2-40B4-BE49-F238E27FC236}">
                      <a16:creationId xmlns:a16="http://schemas.microsoft.com/office/drawing/2014/main" id="{EF0A1DCD-0D0B-2E97-13FB-F83982EDF75F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9" name="Rectangle 818">
                  <a:extLst>
                    <a:ext uri="{FF2B5EF4-FFF2-40B4-BE49-F238E27FC236}">
                      <a16:creationId xmlns:a16="http://schemas.microsoft.com/office/drawing/2014/main" id="{F831307F-B7B9-4684-9A22-CAE986EE0EF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0" name="Rectangle 819">
                  <a:extLst>
                    <a:ext uri="{FF2B5EF4-FFF2-40B4-BE49-F238E27FC236}">
                      <a16:creationId xmlns:a16="http://schemas.microsoft.com/office/drawing/2014/main" id="{CAAA24EA-4C65-E286-6681-3314DD9D99AF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1" name="Rectangle 820">
                  <a:extLst>
                    <a:ext uri="{FF2B5EF4-FFF2-40B4-BE49-F238E27FC236}">
                      <a16:creationId xmlns:a16="http://schemas.microsoft.com/office/drawing/2014/main" id="{727710AC-04E4-3BA2-AD7B-520631DF3333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2" name="Rectangle 821">
                  <a:extLst>
                    <a:ext uri="{FF2B5EF4-FFF2-40B4-BE49-F238E27FC236}">
                      <a16:creationId xmlns:a16="http://schemas.microsoft.com/office/drawing/2014/main" id="{D341D621-818C-A478-E1EA-7808A0F11B71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3" name="Rectangle 822">
                  <a:extLst>
                    <a:ext uri="{FF2B5EF4-FFF2-40B4-BE49-F238E27FC236}">
                      <a16:creationId xmlns:a16="http://schemas.microsoft.com/office/drawing/2014/main" id="{3D0A3837-1E9F-37F5-26EF-411EC9EC5AF3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4" name="Rectangle 823">
                  <a:extLst>
                    <a:ext uri="{FF2B5EF4-FFF2-40B4-BE49-F238E27FC236}">
                      <a16:creationId xmlns:a16="http://schemas.microsoft.com/office/drawing/2014/main" id="{A460F51B-BDB5-FF1A-CFA5-7347DD11313F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5" name="Rectangle 824">
                  <a:extLst>
                    <a:ext uri="{FF2B5EF4-FFF2-40B4-BE49-F238E27FC236}">
                      <a16:creationId xmlns:a16="http://schemas.microsoft.com/office/drawing/2014/main" id="{88495387-D322-B136-B560-0C513050B425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6" name="Rectangle 825">
                  <a:extLst>
                    <a:ext uri="{FF2B5EF4-FFF2-40B4-BE49-F238E27FC236}">
                      <a16:creationId xmlns:a16="http://schemas.microsoft.com/office/drawing/2014/main" id="{3DB1D584-4DCB-DCA6-4AFA-888CE8AD6129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7" name="Rectangle 826">
                  <a:extLst>
                    <a:ext uri="{FF2B5EF4-FFF2-40B4-BE49-F238E27FC236}">
                      <a16:creationId xmlns:a16="http://schemas.microsoft.com/office/drawing/2014/main" id="{05449BB4-C127-8931-525A-AA629553B6C5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8" name="Rectangle 827">
                  <a:extLst>
                    <a:ext uri="{FF2B5EF4-FFF2-40B4-BE49-F238E27FC236}">
                      <a16:creationId xmlns:a16="http://schemas.microsoft.com/office/drawing/2014/main" id="{743D35CE-F8ED-D7D0-EA0B-BFFE6D2D4678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9" name="Rectangle 828">
                  <a:extLst>
                    <a:ext uri="{FF2B5EF4-FFF2-40B4-BE49-F238E27FC236}">
                      <a16:creationId xmlns:a16="http://schemas.microsoft.com/office/drawing/2014/main" id="{66A299F8-272F-18F7-81E6-BCBCD7E95D83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0" name="Rectangle 829">
                  <a:extLst>
                    <a:ext uri="{FF2B5EF4-FFF2-40B4-BE49-F238E27FC236}">
                      <a16:creationId xmlns:a16="http://schemas.microsoft.com/office/drawing/2014/main" id="{7FC24EB7-7CD5-4408-5039-1BADDE4C60E2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1" name="Rectangle 830">
                  <a:extLst>
                    <a:ext uri="{FF2B5EF4-FFF2-40B4-BE49-F238E27FC236}">
                      <a16:creationId xmlns:a16="http://schemas.microsoft.com/office/drawing/2014/main" id="{F67C7DB6-ACEB-38E0-DF14-D278C0D150AA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CAB4D740-C0B8-1337-9DFC-3B9B77D856D0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92" name="Rectangle 791">
                  <a:extLst>
                    <a:ext uri="{FF2B5EF4-FFF2-40B4-BE49-F238E27FC236}">
                      <a16:creationId xmlns:a16="http://schemas.microsoft.com/office/drawing/2014/main" id="{9DB895FE-2AC0-1FE4-A2DA-181BAA673ED5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3" name="Rectangle 792">
                  <a:extLst>
                    <a:ext uri="{FF2B5EF4-FFF2-40B4-BE49-F238E27FC236}">
                      <a16:creationId xmlns:a16="http://schemas.microsoft.com/office/drawing/2014/main" id="{84CE185D-0A10-91D5-FEB2-A86AF2560341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4" name="Rectangle 793">
                  <a:extLst>
                    <a:ext uri="{FF2B5EF4-FFF2-40B4-BE49-F238E27FC236}">
                      <a16:creationId xmlns:a16="http://schemas.microsoft.com/office/drawing/2014/main" id="{A99DBC33-C3C5-8E6F-DEE7-B179A226FB4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27FBA660-AF91-A469-8A22-DD19B39CAABE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6" name="Rectangle 795">
                  <a:extLst>
                    <a:ext uri="{FF2B5EF4-FFF2-40B4-BE49-F238E27FC236}">
                      <a16:creationId xmlns:a16="http://schemas.microsoft.com/office/drawing/2014/main" id="{FB5FF941-09E0-3B18-66D1-6C1F91178B56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7" name="Rectangle 796">
                  <a:extLst>
                    <a:ext uri="{FF2B5EF4-FFF2-40B4-BE49-F238E27FC236}">
                      <a16:creationId xmlns:a16="http://schemas.microsoft.com/office/drawing/2014/main" id="{2650DEC0-BD86-0EAC-4995-EFEF34D68C22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8" name="Rectangle 797">
                  <a:extLst>
                    <a:ext uri="{FF2B5EF4-FFF2-40B4-BE49-F238E27FC236}">
                      <a16:creationId xmlns:a16="http://schemas.microsoft.com/office/drawing/2014/main" id="{F9CE8B01-FEC0-BAA2-63CB-36729A343A20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9" name="Rectangle 798">
                  <a:extLst>
                    <a:ext uri="{FF2B5EF4-FFF2-40B4-BE49-F238E27FC236}">
                      <a16:creationId xmlns:a16="http://schemas.microsoft.com/office/drawing/2014/main" id="{D1EC64E1-08AF-25CF-B2C8-DB5EC98B2416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0" name="Rectangle 799">
                  <a:extLst>
                    <a:ext uri="{FF2B5EF4-FFF2-40B4-BE49-F238E27FC236}">
                      <a16:creationId xmlns:a16="http://schemas.microsoft.com/office/drawing/2014/main" id="{F38A1671-E127-CB6F-38BE-DE9E92C2943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1" name="Rectangle 800">
                  <a:extLst>
                    <a:ext uri="{FF2B5EF4-FFF2-40B4-BE49-F238E27FC236}">
                      <a16:creationId xmlns:a16="http://schemas.microsoft.com/office/drawing/2014/main" id="{DF520E00-8B49-29E0-F3C4-AE5734EAD57C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2" name="Rectangle 801">
                  <a:extLst>
                    <a:ext uri="{FF2B5EF4-FFF2-40B4-BE49-F238E27FC236}">
                      <a16:creationId xmlns:a16="http://schemas.microsoft.com/office/drawing/2014/main" id="{F1971960-CD9D-A33B-7313-3F645CBE3F6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3" name="Rectangle 802">
                  <a:extLst>
                    <a:ext uri="{FF2B5EF4-FFF2-40B4-BE49-F238E27FC236}">
                      <a16:creationId xmlns:a16="http://schemas.microsoft.com/office/drawing/2014/main" id="{61CA44BB-5304-B964-0170-09E17E474A6D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4" name="Rectangle 803">
                  <a:extLst>
                    <a:ext uri="{FF2B5EF4-FFF2-40B4-BE49-F238E27FC236}">
                      <a16:creationId xmlns:a16="http://schemas.microsoft.com/office/drawing/2014/main" id="{409E250C-0009-EA97-629F-EC3FBFBC48D8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5" name="Rectangle 804">
                  <a:extLst>
                    <a:ext uri="{FF2B5EF4-FFF2-40B4-BE49-F238E27FC236}">
                      <a16:creationId xmlns:a16="http://schemas.microsoft.com/office/drawing/2014/main" id="{552FB905-9D50-C531-EC61-430E153AE3B6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E585FE79-6564-8F2E-5969-99C56E8D60B0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7" name="Rectangle 806">
                  <a:extLst>
                    <a:ext uri="{FF2B5EF4-FFF2-40B4-BE49-F238E27FC236}">
                      <a16:creationId xmlns:a16="http://schemas.microsoft.com/office/drawing/2014/main" id="{85FE1FFF-2D5A-A148-8711-FF8F36B4A578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8" name="Rectangle 807">
                  <a:extLst>
                    <a:ext uri="{FF2B5EF4-FFF2-40B4-BE49-F238E27FC236}">
                      <a16:creationId xmlns:a16="http://schemas.microsoft.com/office/drawing/2014/main" id="{E39DB29F-1DD8-3ACD-1237-BAB52C6164EE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9" name="Rectangle 808">
                  <a:extLst>
                    <a:ext uri="{FF2B5EF4-FFF2-40B4-BE49-F238E27FC236}">
                      <a16:creationId xmlns:a16="http://schemas.microsoft.com/office/drawing/2014/main" id="{A7776C29-D583-62D3-CC16-449C5DDF4483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0" name="Rectangle 809">
                  <a:extLst>
                    <a:ext uri="{FF2B5EF4-FFF2-40B4-BE49-F238E27FC236}">
                      <a16:creationId xmlns:a16="http://schemas.microsoft.com/office/drawing/2014/main" id="{32BB631D-B1CA-1D4B-E0E9-641AC9BCBA6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1" name="Rectangle 810">
                  <a:extLst>
                    <a:ext uri="{FF2B5EF4-FFF2-40B4-BE49-F238E27FC236}">
                      <a16:creationId xmlns:a16="http://schemas.microsoft.com/office/drawing/2014/main" id="{1C701B1E-0937-8E1C-065F-D19BE195223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4137EFD7-E54F-61C8-CC7F-D7A5C21BE575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DB18B6E2-F299-A852-25B8-7290827CBB85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36005C30-7A16-90B8-F4C3-80B073E5A37B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4" name="Rectangle 773">
                  <a:extLst>
                    <a:ext uri="{FF2B5EF4-FFF2-40B4-BE49-F238E27FC236}">
                      <a16:creationId xmlns:a16="http://schemas.microsoft.com/office/drawing/2014/main" id="{BA7998A2-FDF7-7BE8-402A-CFCE7A6BB307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5" name="Rectangle 774">
                  <a:extLst>
                    <a:ext uri="{FF2B5EF4-FFF2-40B4-BE49-F238E27FC236}">
                      <a16:creationId xmlns:a16="http://schemas.microsoft.com/office/drawing/2014/main" id="{F7A9BBEC-AC41-2FB9-D32E-A792A65EFF3B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6" name="Rectangle 775">
                  <a:extLst>
                    <a:ext uri="{FF2B5EF4-FFF2-40B4-BE49-F238E27FC236}">
                      <a16:creationId xmlns:a16="http://schemas.microsoft.com/office/drawing/2014/main" id="{FBC5659B-F25F-CB86-B787-0FE82B784324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90A674EC-2D0F-5F9E-BE5A-DA047EA04DC8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0FDBE005-C938-9D98-9487-708B56D15B1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370835A5-E813-9136-D9E2-85482FF81BDB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0" name="Rectangle 779">
                  <a:extLst>
                    <a:ext uri="{FF2B5EF4-FFF2-40B4-BE49-F238E27FC236}">
                      <a16:creationId xmlns:a16="http://schemas.microsoft.com/office/drawing/2014/main" id="{3AAFD8C1-9EE0-9DB8-EAFA-3B410B69EA2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053681E9-20F5-5B27-3543-DD87FA9D21B0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BA26D9B3-7094-34B6-FC97-2EFB1F85E4DE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F34E7DF7-6027-BA14-9E15-34F868B2123D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4" name="Rectangle 783">
                  <a:extLst>
                    <a:ext uri="{FF2B5EF4-FFF2-40B4-BE49-F238E27FC236}">
                      <a16:creationId xmlns:a16="http://schemas.microsoft.com/office/drawing/2014/main" id="{373815A9-4641-3C5E-D400-D6B4CBE69273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5" name="Rectangle 784">
                  <a:extLst>
                    <a:ext uri="{FF2B5EF4-FFF2-40B4-BE49-F238E27FC236}">
                      <a16:creationId xmlns:a16="http://schemas.microsoft.com/office/drawing/2014/main" id="{45DFF546-9F0E-53A2-F66F-8D1F15EBBBA6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6" name="Rectangle 785">
                  <a:extLst>
                    <a:ext uri="{FF2B5EF4-FFF2-40B4-BE49-F238E27FC236}">
                      <a16:creationId xmlns:a16="http://schemas.microsoft.com/office/drawing/2014/main" id="{8D45803A-D603-3A29-B9E2-49A0D5AD443A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7" name="Rectangle 786">
                  <a:extLst>
                    <a:ext uri="{FF2B5EF4-FFF2-40B4-BE49-F238E27FC236}">
                      <a16:creationId xmlns:a16="http://schemas.microsoft.com/office/drawing/2014/main" id="{5E8B5E6C-83F5-471A-A638-B7994A224FF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8" name="Rectangle 787">
                  <a:extLst>
                    <a:ext uri="{FF2B5EF4-FFF2-40B4-BE49-F238E27FC236}">
                      <a16:creationId xmlns:a16="http://schemas.microsoft.com/office/drawing/2014/main" id="{C304BC15-6CBC-FA7D-4DBD-443283F2DF4B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9" name="Rectangle 788">
                  <a:extLst>
                    <a:ext uri="{FF2B5EF4-FFF2-40B4-BE49-F238E27FC236}">
                      <a16:creationId xmlns:a16="http://schemas.microsoft.com/office/drawing/2014/main" id="{D818DACF-F461-4E9C-A5C6-81B9E822C4FC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0" name="Rectangle 789">
                  <a:extLst>
                    <a:ext uri="{FF2B5EF4-FFF2-40B4-BE49-F238E27FC236}">
                      <a16:creationId xmlns:a16="http://schemas.microsoft.com/office/drawing/2014/main" id="{6989585F-7A63-1A49-84D0-750253FDA78B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1" name="Rectangle 790">
                  <a:extLst>
                    <a:ext uri="{FF2B5EF4-FFF2-40B4-BE49-F238E27FC236}">
                      <a16:creationId xmlns:a16="http://schemas.microsoft.com/office/drawing/2014/main" id="{BFCEC11D-FE0A-806E-B716-68B8598A94C3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147EEC43-7525-5E84-3C5E-6A4C2A5EFC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2355181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853" name="Group 852">
              <a:extLst>
                <a:ext uri="{FF2B5EF4-FFF2-40B4-BE49-F238E27FC236}">
                  <a16:creationId xmlns:a16="http://schemas.microsoft.com/office/drawing/2014/main" id="{40ABAE33-0041-25D9-C0AE-3203C588614F}"/>
                </a:ext>
              </a:extLst>
            </p:cNvPr>
            <p:cNvGrpSpPr/>
            <p:nvPr/>
          </p:nvGrpSpPr>
          <p:grpSpPr>
            <a:xfrm>
              <a:off x="8562000" y="947928"/>
              <a:ext cx="2336889" cy="1980000"/>
              <a:chOff x="6262431" y="4055979"/>
              <a:chExt cx="2336889" cy="1980000"/>
            </a:xfrm>
          </p:grpSpPr>
          <p:grpSp>
            <p:nvGrpSpPr>
              <p:cNvPr id="854" name="Group 853">
                <a:extLst>
                  <a:ext uri="{FF2B5EF4-FFF2-40B4-BE49-F238E27FC236}">
                    <a16:creationId xmlns:a16="http://schemas.microsoft.com/office/drawing/2014/main" id="{0A3669D5-167C-5FE7-1447-CC727AC843A9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918" name="Rectangle 917">
                  <a:extLst>
                    <a:ext uri="{FF2B5EF4-FFF2-40B4-BE49-F238E27FC236}">
                      <a16:creationId xmlns:a16="http://schemas.microsoft.com/office/drawing/2014/main" id="{BE266B71-2176-C0C4-A8B8-F2F70FF5DA16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9" name="Rectangle 918">
                  <a:extLst>
                    <a:ext uri="{FF2B5EF4-FFF2-40B4-BE49-F238E27FC236}">
                      <a16:creationId xmlns:a16="http://schemas.microsoft.com/office/drawing/2014/main" id="{91612485-7B0B-7056-2B4D-7B31C7B0BC01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0" name="Rectangle 919">
                  <a:extLst>
                    <a:ext uri="{FF2B5EF4-FFF2-40B4-BE49-F238E27FC236}">
                      <a16:creationId xmlns:a16="http://schemas.microsoft.com/office/drawing/2014/main" id="{BA0AD488-61FF-E91A-E0CC-E1E3BBA1B9B2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1" name="Rectangle 920">
                  <a:extLst>
                    <a:ext uri="{FF2B5EF4-FFF2-40B4-BE49-F238E27FC236}">
                      <a16:creationId xmlns:a16="http://schemas.microsoft.com/office/drawing/2014/main" id="{8654EA72-53B0-E724-416F-478515540ECE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2" name="Rectangle 921">
                  <a:extLst>
                    <a:ext uri="{FF2B5EF4-FFF2-40B4-BE49-F238E27FC236}">
                      <a16:creationId xmlns:a16="http://schemas.microsoft.com/office/drawing/2014/main" id="{C413A706-EA62-BF0A-8991-41FEC85ACC0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3" name="Rectangle 922">
                  <a:extLst>
                    <a:ext uri="{FF2B5EF4-FFF2-40B4-BE49-F238E27FC236}">
                      <a16:creationId xmlns:a16="http://schemas.microsoft.com/office/drawing/2014/main" id="{4B3A63ED-D042-3B89-0EC7-ED5EF400176B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4" name="Rectangle 923">
                  <a:extLst>
                    <a:ext uri="{FF2B5EF4-FFF2-40B4-BE49-F238E27FC236}">
                      <a16:creationId xmlns:a16="http://schemas.microsoft.com/office/drawing/2014/main" id="{B2BBF915-ED47-D153-66F5-B4CE098F0BB5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5" name="Rectangle 924">
                  <a:extLst>
                    <a:ext uri="{FF2B5EF4-FFF2-40B4-BE49-F238E27FC236}">
                      <a16:creationId xmlns:a16="http://schemas.microsoft.com/office/drawing/2014/main" id="{CCF6547C-EDCE-DF9F-2903-A234274E1EB4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6" name="Rectangle 925">
                  <a:extLst>
                    <a:ext uri="{FF2B5EF4-FFF2-40B4-BE49-F238E27FC236}">
                      <a16:creationId xmlns:a16="http://schemas.microsoft.com/office/drawing/2014/main" id="{162E38F4-3BE1-B210-2A27-FCC9EA3BF901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04324947-6AF7-1C5F-5726-84A6D056194E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8" name="Rectangle 927">
                  <a:extLst>
                    <a:ext uri="{FF2B5EF4-FFF2-40B4-BE49-F238E27FC236}">
                      <a16:creationId xmlns:a16="http://schemas.microsoft.com/office/drawing/2014/main" id="{E28DCF92-AAB0-9238-C206-08802A15FDD3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9" name="Rectangle 928">
                  <a:extLst>
                    <a:ext uri="{FF2B5EF4-FFF2-40B4-BE49-F238E27FC236}">
                      <a16:creationId xmlns:a16="http://schemas.microsoft.com/office/drawing/2014/main" id="{EE1C6317-59CA-BB74-54E7-EA5AF410129A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0" name="Rectangle 929">
                  <a:extLst>
                    <a:ext uri="{FF2B5EF4-FFF2-40B4-BE49-F238E27FC236}">
                      <a16:creationId xmlns:a16="http://schemas.microsoft.com/office/drawing/2014/main" id="{CF209039-B14C-9A3C-DFB5-DFF44787ACD2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1" name="Rectangle 930">
                  <a:extLst>
                    <a:ext uri="{FF2B5EF4-FFF2-40B4-BE49-F238E27FC236}">
                      <a16:creationId xmlns:a16="http://schemas.microsoft.com/office/drawing/2014/main" id="{A5661B1C-9CB9-4A4F-EF60-FC64D9542F64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2" name="Rectangle 931">
                  <a:extLst>
                    <a:ext uri="{FF2B5EF4-FFF2-40B4-BE49-F238E27FC236}">
                      <a16:creationId xmlns:a16="http://schemas.microsoft.com/office/drawing/2014/main" id="{33D3D91C-5D72-5D8F-24F0-D199DC8FC8A0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3" name="Rectangle 932">
                  <a:extLst>
                    <a:ext uri="{FF2B5EF4-FFF2-40B4-BE49-F238E27FC236}">
                      <a16:creationId xmlns:a16="http://schemas.microsoft.com/office/drawing/2014/main" id="{7D569624-6BD3-6588-4ABE-4516AC295E71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4" name="Rectangle 933">
                  <a:extLst>
                    <a:ext uri="{FF2B5EF4-FFF2-40B4-BE49-F238E27FC236}">
                      <a16:creationId xmlns:a16="http://schemas.microsoft.com/office/drawing/2014/main" id="{D304DAAE-4912-6889-B28D-844ED42325E5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5" name="Rectangle 934">
                  <a:extLst>
                    <a:ext uri="{FF2B5EF4-FFF2-40B4-BE49-F238E27FC236}">
                      <a16:creationId xmlns:a16="http://schemas.microsoft.com/office/drawing/2014/main" id="{A4748FC5-EE13-5F05-D6C0-44803D361CCD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id="{7A844B79-344C-7A89-74B9-787A05041C24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7" name="Rectangle 936">
                  <a:extLst>
                    <a:ext uri="{FF2B5EF4-FFF2-40B4-BE49-F238E27FC236}">
                      <a16:creationId xmlns:a16="http://schemas.microsoft.com/office/drawing/2014/main" id="{5B58C706-4E9C-B649-F0FC-BDE5899B017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5" name="Group 854">
                <a:extLst>
                  <a:ext uri="{FF2B5EF4-FFF2-40B4-BE49-F238E27FC236}">
                    <a16:creationId xmlns:a16="http://schemas.microsoft.com/office/drawing/2014/main" id="{124243C6-B7D4-4FCF-645E-033C04CDEEC3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98" name="Rectangle 897">
                  <a:extLst>
                    <a:ext uri="{FF2B5EF4-FFF2-40B4-BE49-F238E27FC236}">
                      <a16:creationId xmlns:a16="http://schemas.microsoft.com/office/drawing/2014/main" id="{96132A2C-2FF1-95E3-3810-4F079115B74A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9" name="Rectangle 898">
                  <a:extLst>
                    <a:ext uri="{FF2B5EF4-FFF2-40B4-BE49-F238E27FC236}">
                      <a16:creationId xmlns:a16="http://schemas.microsoft.com/office/drawing/2014/main" id="{47E9D6A5-F4E3-E754-98DA-5086A83CB4DA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0" name="Rectangle 899">
                  <a:extLst>
                    <a:ext uri="{FF2B5EF4-FFF2-40B4-BE49-F238E27FC236}">
                      <a16:creationId xmlns:a16="http://schemas.microsoft.com/office/drawing/2014/main" id="{71DC763E-8AB8-C4BF-3FB3-B22F8CB18AC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1" name="Rectangle 900">
                  <a:extLst>
                    <a:ext uri="{FF2B5EF4-FFF2-40B4-BE49-F238E27FC236}">
                      <a16:creationId xmlns:a16="http://schemas.microsoft.com/office/drawing/2014/main" id="{D93433E4-E3BF-4CE7-284A-CDBDFF357E50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2" name="Rectangle 901">
                  <a:extLst>
                    <a:ext uri="{FF2B5EF4-FFF2-40B4-BE49-F238E27FC236}">
                      <a16:creationId xmlns:a16="http://schemas.microsoft.com/office/drawing/2014/main" id="{8F756897-C182-9891-B0D3-96482DAA0568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3" name="Rectangle 902">
                  <a:extLst>
                    <a:ext uri="{FF2B5EF4-FFF2-40B4-BE49-F238E27FC236}">
                      <a16:creationId xmlns:a16="http://schemas.microsoft.com/office/drawing/2014/main" id="{AAAEAA9F-58B6-FE3A-2CC1-2124DE30C9AE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4" name="Rectangle 903">
                  <a:extLst>
                    <a:ext uri="{FF2B5EF4-FFF2-40B4-BE49-F238E27FC236}">
                      <a16:creationId xmlns:a16="http://schemas.microsoft.com/office/drawing/2014/main" id="{11323891-07ED-9622-C9E2-1ED900465F1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5" name="Rectangle 904">
                  <a:extLst>
                    <a:ext uri="{FF2B5EF4-FFF2-40B4-BE49-F238E27FC236}">
                      <a16:creationId xmlns:a16="http://schemas.microsoft.com/office/drawing/2014/main" id="{4D390616-6C16-4949-1DC4-5CF9553C879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6" name="Rectangle 905">
                  <a:extLst>
                    <a:ext uri="{FF2B5EF4-FFF2-40B4-BE49-F238E27FC236}">
                      <a16:creationId xmlns:a16="http://schemas.microsoft.com/office/drawing/2014/main" id="{0E481E19-BFAB-8512-AD38-FFF7783F4011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7" name="Rectangle 906">
                  <a:extLst>
                    <a:ext uri="{FF2B5EF4-FFF2-40B4-BE49-F238E27FC236}">
                      <a16:creationId xmlns:a16="http://schemas.microsoft.com/office/drawing/2014/main" id="{EE1BEEB2-2961-B657-51B6-1BEC70B73BAE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8" name="Rectangle 907">
                  <a:extLst>
                    <a:ext uri="{FF2B5EF4-FFF2-40B4-BE49-F238E27FC236}">
                      <a16:creationId xmlns:a16="http://schemas.microsoft.com/office/drawing/2014/main" id="{D7545393-8B85-24A0-498E-AD6825D63EDD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9" name="Rectangle 908">
                  <a:extLst>
                    <a:ext uri="{FF2B5EF4-FFF2-40B4-BE49-F238E27FC236}">
                      <a16:creationId xmlns:a16="http://schemas.microsoft.com/office/drawing/2014/main" id="{300E7A7C-AEF4-40B1-6049-F2AE286EB0BE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0" name="Rectangle 909">
                  <a:extLst>
                    <a:ext uri="{FF2B5EF4-FFF2-40B4-BE49-F238E27FC236}">
                      <a16:creationId xmlns:a16="http://schemas.microsoft.com/office/drawing/2014/main" id="{B104E21B-8915-5CA2-6899-3787C02BA2BD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646DF498-AC66-F798-86D2-1F0B92FB4C2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2" name="Rectangle 911">
                  <a:extLst>
                    <a:ext uri="{FF2B5EF4-FFF2-40B4-BE49-F238E27FC236}">
                      <a16:creationId xmlns:a16="http://schemas.microsoft.com/office/drawing/2014/main" id="{DCCD8A41-23ED-D6BC-A49F-388BFB99AB69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3" name="Rectangle 912">
                  <a:extLst>
                    <a:ext uri="{FF2B5EF4-FFF2-40B4-BE49-F238E27FC236}">
                      <a16:creationId xmlns:a16="http://schemas.microsoft.com/office/drawing/2014/main" id="{BBCFE2D8-59DC-E66C-E308-8CE986325A2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4" name="Rectangle 913">
                  <a:extLst>
                    <a:ext uri="{FF2B5EF4-FFF2-40B4-BE49-F238E27FC236}">
                      <a16:creationId xmlns:a16="http://schemas.microsoft.com/office/drawing/2014/main" id="{6454178D-3A88-89B0-79FA-2E8B151A2068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5" name="Rectangle 914">
                  <a:extLst>
                    <a:ext uri="{FF2B5EF4-FFF2-40B4-BE49-F238E27FC236}">
                      <a16:creationId xmlns:a16="http://schemas.microsoft.com/office/drawing/2014/main" id="{46F06E30-C2B6-ADCE-5943-0162446B6F3A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6" name="Rectangle 915">
                  <a:extLst>
                    <a:ext uri="{FF2B5EF4-FFF2-40B4-BE49-F238E27FC236}">
                      <a16:creationId xmlns:a16="http://schemas.microsoft.com/office/drawing/2014/main" id="{04D1D5A2-5233-25B1-27E3-CD94FC852951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7" name="Rectangle 916">
                  <a:extLst>
                    <a:ext uri="{FF2B5EF4-FFF2-40B4-BE49-F238E27FC236}">
                      <a16:creationId xmlns:a16="http://schemas.microsoft.com/office/drawing/2014/main" id="{DD3CD1DA-F574-DA24-A5F7-177FF61AAF79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6" name="Group 855">
                <a:extLst>
                  <a:ext uri="{FF2B5EF4-FFF2-40B4-BE49-F238E27FC236}">
                    <a16:creationId xmlns:a16="http://schemas.microsoft.com/office/drawing/2014/main" id="{0EF98B41-CB87-13CE-842F-AD57CE7BCB15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78" name="Rectangle 877">
                  <a:extLst>
                    <a:ext uri="{FF2B5EF4-FFF2-40B4-BE49-F238E27FC236}">
                      <a16:creationId xmlns:a16="http://schemas.microsoft.com/office/drawing/2014/main" id="{30610DD1-1431-163B-188D-7CF665108B47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9" name="Rectangle 878">
                  <a:extLst>
                    <a:ext uri="{FF2B5EF4-FFF2-40B4-BE49-F238E27FC236}">
                      <a16:creationId xmlns:a16="http://schemas.microsoft.com/office/drawing/2014/main" id="{9FB3F1B3-25B5-6248-5048-91A8148F1B1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0" name="Rectangle 879">
                  <a:extLst>
                    <a:ext uri="{FF2B5EF4-FFF2-40B4-BE49-F238E27FC236}">
                      <a16:creationId xmlns:a16="http://schemas.microsoft.com/office/drawing/2014/main" id="{F00CFBDE-0633-90B9-1828-555B7913E7AE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1" name="Rectangle 880">
                  <a:extLst>
                    <a:ext uri="{FF2B5EF4-FFF2-40B4-BE49-F238E27FC236}">
                      <a16:creationId xmlns:a16="http://schemas.microsoft.com/office/drawing/2014/main" id="{E190AE36-71D8-B3CD-2858-697C8AB1A169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2" name="Rectangle 881">
                  <a:extLst>
                    <a:ext uri="{FF2B5EF4-FFF2-40B4-BE49-F238E27FC236}">
                      <a16:creationId xmlns:a16="http://schemas.microsoft.com/office/drawing/2014/main" id="{7BA12425-EB8C-2C69-A0D9-84DDA787DF29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3" name="Rectangle 882">
                  <a:extLst>
                    <a:ext uri="{FF2B5EF4-FFF2-40B4-BE49-F238E27FC236}">
                      <a16:creationId xmlns:a16="http://schemas.microsoft.com/office/drawing/2014/main" id="{2D6BEAD3-4C10-85D8-9D89-2E42AC108C8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4" name="Rectangle 883">
                  <a:extLst>
                    <a:ext uri="{FF2B5EF4-FFF2-40B4-BE49-F238E27FC236}">
                      <a16:creationId xmlns:a16="http://schemas.microsoft.com/office/drawing/2014/main" id="{D2150160-7D61-F830-E08A-43C08800F894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5" name="Rectangle 884">
                  <a:extLst>
                    <a:ext uri="{FF2B5EF4-FFF2-40B4-BE49-F238E27FC236}">
                      <a16:creationId xmlns:a16="http://schemas.microsoft.com/office/drawing/2014/main" id="{F8F73528-9834-9CD4-07A9-BD9B8BE34BA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6" name="Rectangle 885">
                  <a:extLst>
                    <a:ext uri="{FF2B5EF4-FFF2-40B4-BE49-F238E27FC236}">
                      <a16:creationId xmlns:a16="http://schemas.microsoft.com/office/drawing/2014/main" id="{4F14F7A4-E0A5-024E-1E52-7400E7544A15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7" name="Rectangle 886">
                  <a:extLst>
                    <a:ext uri="{FF2B5EF4-FFF2-40B4-BE49-F238E27FC236}">
                      <a16:creationId xmlns:a16="http://schemas.microsoft.com/office/drawing/2014/main" id="{7482C466-4040-3BC5-B801-58D8B176E64D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8" name="Rectangle 887">
                  <a:extLst>
                    <a:ext uri="{FF2B5EF4-FFF2-40B4-BE49-F238E27FC236}">
                      <a16:creationId xmlns:a16="http://schemas.microsoft.com/office/drawing/2014/main" id="{E3AA3A54-5CB5-0EB1-3032-021FBADE95B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9" name="Rectangle 888">
                  <a:extLst>
                    <a:ext uri="{FF2B5EF4-FFF2-40B4-BE49-F238E27FC236}">
                      <a16:creationId xmlns:a16="http://schemas.microsoft.com/office/drawing/2014/main" id="{D1FD4570-233C-0145-DAD8-6B58ECAA3442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0" name="Rectangle 889">
                  <a:extLst>
                    <a:ext uri="{FF2B5EF4-FFF2-40B4-BE49-F238E27FC236}">
                      <a16:creationId xmlns:a16="http://schemas.microsoft.com/office/drawing/2014/main" id="{F319CE58-ABFE-8AE1-C4BB-8D7B2162C962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1" name="Rectangle 890">
                  <a:extLst>
                    <a:ext uri="{FF2B5EF4-FFF2-40B4-BE49-F238E27FC236}">
                      <a16:creationId xmlns:a16="http://schemas.microsoft.com/office/drawing/2014/main" id="{FAE18C7D-1B65-64D7-A1F7-0BD2E893EC84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2" name="Rectangle 891">
                  <a:extLst>
                    <a:ext uri="{FF2B5EF4-FFF2-40B4-BE49-F238E27FC236}">
                      <a16:creationId xmlns:a16="http://schemas.microsoft.com/office/drawing/2014/main" id="{5C388C06-5E87-F7F7-17A0-66D8478048D6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3" name="Rectangle 892">
                  <a:extLst>
                    <a:ext uri="{FF2B5EF4-FFF2-40B4-BE49-F238E27FC236}">
                      <a16:creationId xmlns:a16="http://schemas.microsoft.com/office/drawing/2014/main" id="{B94746DD-5313-312C-20A9-6F0D5A131CB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4" name="Rectangle 893">
                  <a:extLst>
                    <a:ext uri="{FF2B5EF4-FFF2-40B4-BE49-F238E27FC236}">
                      <a16:creationId xmlns:a16="http://schemas.microsoft.com/office/drawing/2014/main" id="{B16C861C-CE3C-6B01-A93B-F286D27F42F9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5" name="Rectangle 894">
                  <a:extLst>
                    <a:ext uri="{FF2B5EF4-FFF2-40B4-BE49-F238E27FC236}">
                      <a16:creationId xmlns:a16="http://schemas.microsoft.com/office/drawing/2014/main" id="{7B48E9F8-E890-498E-6E92-F6AF9BC34EB9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6" name="Rectangle 895">
                  <a:extLst>
                    <a:ext uri="{FF2B5EF4-FFF2-40B4-BE49-F238E27FC236}">
                      <a16:creationId xmlns:a16="http://schemas.microsoft.com/office/drawing/2014/main" id="{455F82F9-3D38-A343-AFFA-E7610E3EBEEF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7" name="Rectangle 896">
                  <a:extLst>
                    <a:ext uri="{FF2B5EF4-FFF2-40B4-BE49-F238E27FC236}">
                      <a16:creationId xmlns:a16="http://schemas.microsoft.com/office/drawing/2014/main" id="{30AA2CF9-F7ED-4F9B-473E-BCACCC35A556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239EE08C-32BA-8719-707C-2371ABA18F7D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58" name="Rectangle 857">
                  <a:extLst>
                    <a:ext uri="{FF2B5EF4-FFF2-40B4-BE49-F238E27FC236}">
                      <a16:creationId xmlns:a16="http://schemas.microsoft.com/office/drawing/2014/main" id="{0D5CBFA5-2023-128C-F625-4930514B6B50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9" name="Rectangle 858">
                  <a:extLst>
                    <a:ext uri="{FF2B5EF4-FFF2-40B4-BE49-F238E27FC236}">
                      <a16:creationId xmlns:a16="http://schemas.microsoft.com/office/drawing/2014/main" id="{76AD950C-7DEA-378B-2824-575E9314AD3B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0" name="Rectangle 859">
                  <a:extLst>
                    <a:ext uri="{FF2B5EF4-FFF2-40B4-BE49-F238E27FC236}">
                      <a16:creationId xmlns:a16="http://schemas.microsoft.com/office/drawing/2014/main" id="{E47E9310-30F5-9588-8D99-B2BCF197B728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1" name="Rectangle 860">
                  <a:extLst>
                    <a:ext uri="{FF2B5EF4-FFF2-40B4-BE49-F238E27FC236}">
                      <a16:creationId xmlns:a16="http://schemas.microsoft.com/office/drawing/2014/main" id="{3EFA01D4-33CC-C1DA-9FA3-3ADAE08AFEE8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2" name="Rectangle 861">
                  <a:extLst>
                    <a:ext uri="{FF2B5EF4-FFF2-40B4-BE49-F238E27FC236}">
                      <a16:creationId xmlns:a16="http://schemas.microsoft.com/office/drawing/2014/main" id="{8E0CF12E-3CF6-FDB0-5280-0D926671475B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3" name="Rectangle 862">
                  <a:extLst>
                    <a:ext uri="{FF2B5EF4-FFF2-40B4-BE49-F238E27FC236}">
                      <a16:creationId xmlns:a16="http://schemas.microsoft.com/office/drawing/2014/main" id="{302A2FF9-2B6D-B485-8DD0-82ADDDCB443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4" name="Rectangle 863">
                  <a:extLst>
                    <a:ext uri="{FF2B5EF4-FFF2-40B4-BE49-F238E27FC236}">
                      <a16:creationId xmlns:a16="http://schemas.microsoft.com/office/drawing/2014/main" id="{0DE6E0C6-C970-6F88-0E3D-8860E665B251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5" name="Rectangle 864">
                  <a:extLst>
                    <a:ext uri="{FF2B5EF4-FFF2-40B4-BE49-F238E27FC236}">
                      <a16:creationId xmlns:a16="http://schemas.microsoft.com/office/drawing/2014/main" id="{7A5C8BE9-B4AB-9FEE-3CD8-8119EA8F6BE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6" name="Rectangle 865">
                  <a:extLst>
                    <a:ext uri="{FF2B5EF4-FFF2-40B4-BE49-F238E27FC236}">
                      <a16:creationId xmlns:a16="http://schemas.microsoft.com/office/drawing/2014/main" id="{29114ECF-4755-ADC3-5935-345D1F3AE9A2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7" name="Rectangle 866">
                  <a:extLst>
                    <a:ext uri="{FF2B5EF4-FFF2-40B4-BE49-F238E27FC236}">
                      <a16:creationId xmlns:a16="http://schemas.microsoft.com/office/drawing/2014/main" id="{E2E6D90B-99E5-9105-0A2F-2E57D6FD4DE2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8" name="Rectangle 867">
                  <a:extLst>
                    <a:ext uri="{FF2B5EF4-FFF2-40B4-BE49-F238E27FC236}">
                      <a16:creationId xmlns:a16="http://schemas.microsoft.com/office/drawing/2014/main" id="{CF3A5CA4-8FC5-B6BB-2181-3209A4F4B463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9" name="Rectangle 868">
                  <a:extLst>
                    <a:ext uri="{FF2B5EF4-FFF2-40B4-BE49-F238E27FC236}">
                      <a16:creationId xmlns:a16="http://schemas.microsoft.com/office/drawing/2014/main" id="{77EF8DDE-EF78-20DC-38E1-E04A6CBE437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0" name="Rectangle 869">
                  <a:extLst>
                    <a:ext uri="{FF2B5EF4-FFF2-40B4-BE49-F238E27FC236}">
                      <a16:creationId xmlns:a16="http://schemas.microsoft.com/office/drawing/2014/main" id="{77CD71C1-2DE7-3A5F-3DBE-99AD8DF48C07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1" name="Rectangle 870">
                  <a:extLst>
                    <a:ext uri="{FF2B5EF4-FFF2-40B4-BE49-F238E27FC236}">
                      <a16:creationId xmlns:a16="http://schemas.microsoft.com/office/drawing/2014/main" id="{7CC5B4A7-5864-E5F2-7858-AD6B3508DBF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2" name="Rectangle 871">
                  <a:extLst>
                    <a:ext uri="{FF2B5EF4-FFF2-40B4-BE49-F238E27FC236}">
                      <a16:creationId xmlns:a16="http://schemas.microsoft.com/office/drawing/2014/main" id="{C06B25F7-0770-3D9E-107B-84AB7F33D053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3" name="Rectangle 872">
                  <a:extLst>
                    <a:ext uri="{FF2B5EF4-FFF2-40B4-BE49-F238E27FC236}">
                      <a16:creationId xmlns:a16="http://schemas.microsoft.com/office/drawing/2014/main" id="{6C722D7A-FBA4-65E3-5736-EBC8D4C993E9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4" name="Rectangle 873">
                  <a:extLst>
                    <a:ext uri="{FF2B5EF4-FFF2-40B4-BE49-F238E27FC236}">
                      <a16:creationId xmlns:a16="http://schemas.microsoft.com/office/drawing/2014/main" id="{F7726D47-983F-5831-E3D5-00644575C125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5" name="Rectangle 874">
                  <a:extLst>
                    <a:ext uri="{FF2B5EF4-FFF2-40B4-BE49-F238E27FC236}">
                      <a16:creationId xmlns:a16="http://schemas.microsoft.com/office/drawing/2014/main" id="{93D82CDF-32AA-FFFA-EED2-025153E10AB2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6" name="Rectangle 875">
                  <a:extLst>
                    <a:ext uri="{FF2B5EF4-FFF2-40B4-BE49-F238E27FC236}">
                      <a16:creationId xmlns:a16="http://schemas.microsoft.com/office/drawing/2014/main" id="{5F10ACDC-99E8-C57B-BBC2-E8BCE16D3670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7" name="Rectangle 876">
                  <a:extLst>
                    <a:ext uri="{FF2B5EF4-FFF2-40B4-BE49-F238E27FC236}">
                      <a16:creationId xmlns:a16="http://schemas.microsoft.com/office/drawing/2014/main" id="{B3849C44-05BB-4C02-E551-3B08F92FCB1E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EA5C578E-94B0-3289-0F8C-862CA2EF6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898352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</p:spTree>
    <p:extLst>
      <p:ext uri="{BB962C8B-B14F-4D97-AF65-F5344CB8AC3E}">
        <p14:creationId xmlns:p14="http://schemas.microsoft.com/office/powerpoint/2010/main" val="267610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673F198-625A-FB22-88C7-5D5E2D4EAFB0}"/>
              </a:ext>
            </a:extLst>
          </p:cNvPr>
          <p:cNvSpPr txBox="1"/>
          <p:nvPr/>
        </p:nvSpPr>
        <p:spPr>
          <a:xfrm>
            <a:off x="2350088" y="3629055"/>
            <a:ext cx="102303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0263AA-B106-7CAC-7CAF-510F9DD2DFAC}"/>
              </a:ext>
            </a:extLst>
          </p:cNvPr>
          <p:cNvSpPr txBox="1"/>
          <p:nvPr/>
        </p:nvSpPr>
        <p:spPr>
          <a:xfrm>
            <a:off x="2274747" y="2521060"/>
            <a:ext cx="10983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Rules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685128-DCEC-4A16-5262-69CBEE4A1982}"/>
              </a:ext>
            </a:extLst>
          </p:cNvPr>
          <p:cNvSpPr txBox="1"/>
          <p:nvPr/>
        </p:nvSpPr>
        <p:spPr>
          <a:xfrm>
            <a:off x="8449665" y="3136613"/>
            <a:ext cx="15888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Answers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E3D640F-FA13-F57D-2DD0-3ACEE870AC53}"/>
              </a:ext>
            </a:extLst>
          </p:cNvPr>
          <p:cNvCxnSpPr>
            <a:cxnSpLocks/>
            <a:stCxn id="35" idx="3"/>
            <a:endCxn id="52" idx="1"/>
          </p:cNvCxnSpPr>
          <p:nvPr/>
        </p:nvCxnSpPr>
        <p:spPr>
          <a:xfrm>
            <a:off x="3373125" y="2813448"/>
            <a:ext cx="1471570" cy="615552"/>
          </a:xfrm>
          <a:prstGeom prst="bentConnector3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B9760F1-A893-2243-98B2-AE9390AE6FB5}"/>
              </a:ext>
            </a:extLst>
          </p:cNvPr>
          <p:cNvSpPr txBox="1"/>
          <p:nvPr/>
        </p:nvSpPr>
        <p:spPr>
          <a:xfrm>
            <a:off x="4844695" y="2890391"/>
            <a:ext cx="250260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Classical</a:t>
            </a:r>
            <a:b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Programming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5837A6F-BF21-0806-F70C-88A999AF4C03}"/>
              </a:ext>
            </a:extLst>
          </p:cNvPr>
          <p:cNvCxnSpPr>
            <a:cxnSpLocks/>
            <a:stCxn id="29" idx="3"/>
            <a:endCxn id="52" idx="1"/>
          </p:cNvCxnSpPr>
          <p:nvPr/>
        </p:nvCxnSpPr>
        <p:spPr>
          <a:xfrm flipV="1">
            <a:off x="3373125" y="3429000"/>
            <a:ext cx="1471570" cy="492443"/>
          </a:xfrm>
          <a:prstGeom prst="bentConnector3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DD6AD3-98FD-41D6-F282-5A56162DE934}"/>
              </a:ext>
            </a:extLst>
          </p:cNvPr>
          <p:cNvCxnSpPr>
            <a:cxnSpLocks/>
            <a:stCxn id="52" idx="3"/>
            <a:endCxn id="41" idx="1"/>
          </p:cNvCxnSpPr>
          <p:nvPr/>
        </p:nvCxnSpPr>
        <p:spPr>
          <a:xfrm>
            <a:off x="7347304" y="3429000"/>
            <a:ext cx="1102361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39D6C0E-16F8-D83B-E1E8-8C72D6D86AB0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</p:spTree>
    <p:extLst>
      <p:ext uri="{BB962C8B-B14F-4D97-AF65-F5344CB8AC3E}">
        <p14:creationId xmlns:p14="http://schemas.microsoft.com/office/powerpoint/2010/main" val="39971991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AF474A71-42E7-EDB6-2771-3978FD80C22B}"/>
              </a:ext>
            </a:extLst>
          </p:cNvPr>
          <p:cNvSpPr/>
          <p:nvPr/>
        </p:nvSpPr>
        <p:spPr>
          <a:xfrm>
            <a:off x="862702" y="2768622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0271A3C-81AE-325D-CDF9-F27DBD3B1D41}"/>
              </a:ext>
            </a:extLst>
          </p:cNvPr>
          <p:cNvSpPr/>
          <p:nvPr/>
        </p:nvSpPr>
        <p:spPr>
          <a:xfrm>
            <a:off x="862702" y="3758922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6476EF4-A54F-6564-87EB-F48152A081F9}"/>
              </a:ext>
            </a:extLst>
          </p:cNvPr>
          <p:cNvSpPr/>
          <p:nvPr/>
        </p:nvSpPr>
        <p:spPr>
          <a:xfrm>
            <a:off x="2261694" y="2768622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FDEDBDB-04A8-1A26-4995-315F4E72E6B5}"/>
              </a:ext>
            </a:extLst>
          </p:cNvPr>
          <p:cNvSpPr/>
          <p:nvPr/>
        </p:nvSpPr>
        <p:spPr>
          <a:xfrm>
            <a:off x="2258782" y="3758922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CEA4B0F-7435-9FE9-F78F-B44BCC917B92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1222702" y="2948622"/>
            <a:ext cx="1038992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26B6503-3975-F63B-4A31-70099F15D97F}"/>
              </a:ext>
            </a:extLst>
          </p:cNvPr>
          <p:cNvCxnSpPr>
            <a:cxnSpLocks/>
            <a:stCxn id="6" idx="6"/>
            <a:endCxn id="40" idx="2"/>
          </p:cNvCxnSpPr>
          <p:nvPr/>
        </p:nvCxnSpPr>
        <p:spPr>
          <a:xfrm>
            <a:off x="1222702" y="2948622"/>
            <a:ext cx="1036080" cy="9903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347AE4B-76B2-EAC4-7845-E807C5B9C794}"/>
              </a:ext>
            </a:extLst>
          </p:cNvPr>
          <p:cNvCxnSpPr>
            <a:cxnSpLocks/>
            <a:stCxn id="7" idx="6"/>
            <a:endCxn id="39" idx="2"/>
          </p:cNvCxnSpPr>
          <p:nvPr/>
        </p:nvCxnSpPr>
        <p:spPr>
          <a:xfrm flipV="1">
            <a:off x="1222702" y="2948622"/>
            <a:ext cx="1038992" cy="9903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F80DB7D-CFC5-CC15-2ED7-0205182B7E0A}"/>
              </a:ext>
            </a:extLst>
          </p:cNvPr>
          <p:cNvCxnSpPr>
            <a:cxnSpLocks/>
            <a:stCxn id="7" idx="6"/>
            <a:endCxn id="40" idx="2"/>
          </p:cNvCxnSpPr>
          <p:nvPr/>
        </p:nvCxnSpPr>
        <p:spPr>
          <a:xfrm>
            <a:off x="1222702" y="3938922"/>
            <a:ext cx="1036080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47C0B21B-3D27-598F-3384-C17675BBFFD6}"/>
              </a:ext>
            </a:extLst>
          </p:cNvPr>
          <p:cNvSpPr/>
          <p:nvPr/>
        </p:nvSpPr>
        <p:spPr>
          <a:xfrm>
            <a:off x="3507741" y="3263772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7317D35C-9250-7C39-68B0-0ECFA98CEF39}"/>
              </a:ext>
            </a:extLst>
          </p:cNvPr>
          <p:cNvCxnSpPr>
            <a:cxnSpLocks/>
            <a:stCxn id="39" idx="6"/>
            <a:endCxn id="70" idx="2"/>
          </p:cNvCxnSpPr>
          <p:nvPr/>
        </p:nvCxnSpPr>
        <p:spPr>
          <a:xfrm>
            <a:off x="2621694" y="2948622"/>
            <a:ext cx="886047" cy="4951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5499418-F238-1863-9684-7BBB1D099015}"/>
              </a:ext>
            </a:extLst>
          </p:cNvPr>
          <p:cNvCxnSpPr>
            <a:cxnSpLocks/>
            <a:stCxn id="40" idx="6"/>
            <a:endCxn id="70" idx="2"/>
          </p:cNvCxnSpPr>
          <p:nvPr/>
        </p:nvCxnSpPr>
        <p:spPr>
          <a:xfrm flipV="1">
            <a:off x="2618782" y="3443772"/>
            <a:ext cx="888959" cy="4951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172CD0C8-F509-5C75-969B-F700AC4772A2}"/>
              </a:ext>
            </a:extLst>
          </p:cNvPr>
          <p:cNvSpPr txBox="1"/>
          <p:nvPr/>
        </p:nvSpPr>
        <p:spPr>
          <a:xfrm>
            <a:off x="918309" y="2279315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E3384A6-4909-3D3C-C619-CB97920E240C}"/>
              </a:ext>
            </a:extLst>
          </p:cNvPr>
          <p:cNvSpPr txBox="1"/>
          <p:nvPr/>
        </p:nvSpPr>
        <p:spPr>
          <a:xfrm>
            <a:off x="2258782" y="22793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</a:t>
            </a:r>
            <a:endParaRPr lang="en-JP" i="1" baseline="-250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4B59FDE-F26F-F2FA-063B-D5F83265D6AA}"/>
              </a:ext>
            </a:extLst>
          </p:cNvPr>
          <p:cNvSpPr txBox="1"/>
          <p:nvPr/>
        </p:nvSpPr>
        <p:spPr>
          <a:xfrm>
            <a:off x="3537700" y="27605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F79D3D2D-11D7-0975-2073-C879D55C5B7D}"/>
              </a:ext>
            </a:extLst>
          </p:cNvPr>
          <p:cNvSpPr txBox="1"/>
          <p:nvPr/>
        </p:nvSpPr>
        <p:spPr>
          <a:xfrm>
            <a:off x="857502" y="212629"/>
            <a:ext cx="7370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Basic structure of an artificial neural network</a:t>
            </a:r>
            <a:endParaRPr lang="en-JP" sz="28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graphicFrame>
        <p:nvGraphicFramePr>
          <p:cNvPr id="187" name="Table 187">
            <a:extLst>
              <a:ext uri="{FF2B5EF4-FFF2-40B4-BE49-F238E27FC236}">
                <a16:creationId xmlns:a16="http://schemas.microsoft.com/office/drawing/2014/main" id="{0F913929-3A6D-DA26-0360-E918FEE6A591}"/>
              </a:ext>
            </a:extLst>
          </p:cNvPr>
          <p:cNvGraphicFramePr>
            <a:graphicFrameLocks noGrp="1"/>
          </p:cNvGraphicFramePr>
          <p:nvPr/>
        </p:nvGraphicFramePr>
        <p:xfrm>
          <a:off x="4816542" y="1256982"/>
          <a:ext cx="7075356" cy="3383280"/>
        </p:xfrm>
        <a:graphic>
          <a:graphicData uri="http://schemas.openxmlformats.org/drawingml/2006/table">
            <a:tbl>
              <a:tblPr bandRow="1">
                <a:tableStyleId>{8FD4443E-F989-4FC4-A0C8-D5A2AF1F390B}</a:tableStyleId>
              </a:tblPr>
              <a:tblGrid>
                <a:gridCol w="589673">
                  <a:extLst>
                    <a:ext uri="{9D8B030D-6E8A-4147-A177-3AD203B41FA5}">
                      <a16:colId xmlns:a16="http://schemas.microsoft.com/office/drawing/2014/main" val="164478385"/>
                    </a:ext>
                  </a:extLst>
                </a:gridCol>
                <a:gridCol w="1958069">
                  <a:extLst>
                    <a:ext uri="{9D8B030D-6E8A-4147-A177-3AD203B41FA5}">
                      <a16:colId xmlns:a16="http://schemas.microsoft.com/office/drawing/2014/main" val="3057386341"/>
                    </a:ext>
                  </a:extLst>
                </a:gridCol>
                <a:gridCol w="4527614">
                  <a:extLst>
                    <a:ext uri="{9D8B030D-6E8A-4147-A177-3AD203B41FA5}">
                      <a16:colId xmlns:a16="http://schemas.microsoft.com/office/drawing/2014/main" val="1116824064"/>
                    </a:ext>
                  </a:extLst>
                </a:gridCol>
              </a:tblGrid>
              <a:tr h="174222">
                <a:tc>
                  <a:txBody>
                    <a:bodyPr/>
                    <a:lstStyle/>
                    <a:p>
                      <a:r>
                        <a:rPr lang="en-JP" sz="2400" i="1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i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JP" sz="2400"/>
                        <a:t>Input layer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Inputs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344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 i="1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O</a:t>
                      </a:r>
                      <a:r>
                        <a:rPr lang="en-JP" sz="2400"/>
                        <a:t>utput layer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Targets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012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 i="1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JP" sz="2400"/>
                        <a:t>Hidden layer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Transformation of original inputs</a:t>
                      </a:r>
                    </a:p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Invisible outputs, hence “hidden”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807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b</a:t>
                      </a:r>
                      <a:endParaRPr lang="en-JP" sz="2400" i="1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Bias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Allows the activation function to shift to the left or to the right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787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 i="1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w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Weight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Steepness of the activation function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0449180"/>
                  </a:ext>
                </a:extLst>
              </a:tr>
            </a:tbl>
          </a:graphicData>
        </a:graphic>
      </p:graphicFrame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8B92DB4E-0DDB-9D92-B714-8DCEC1C6DD97}"/>
              </a:ext>
            </a:extLst>
          </p:cNvPr>
          <p:cNvCxnSpPr>
            <a:cxnSpLocks/>
          </p:cNvCxnSpPr>
          <p:nvPr/>
        </p:nvCxnSpPr>
        <p:spPr>
          <a:xfrm>
            <a:off x="918309" y="4528702"/>
            <a:ext cx="2919473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11EC0539-6C1D-E4F3-577F-FD27D1A5FCC6}"/>
              </a:ext>
            </a:extLst>
          </p:cNvPr>
          <p:cNvSpPr txBox="1"/>
          <p:nvPr/>
        </p:nvSpPr>
        <p:spPr>
          <a:xfrm>
            <a:off x="1444937" y="4542785"/>
            <a:ext cx="1866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Feedforward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5987421-B9AC-9C8B-CE40-435B7ADABF37}"/>
              </a:ext>
            </a:extLst>
          </p:cNvPr>
          <p:cNvSpPr/>
          <p:nvPr/>
        </p:nvSpPr>
        <p:spPr>
          <a:xfrm>
            <a:off x="1591142" y="1524380"/>
            <a:ext cx="319314" cy="31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66D260-40A4-B55E-0935-FB5A34320052}"/>
              </a:ext>
            </a:extLst>
          </p:cNvPr>
          <p:cNvCxnSpPr>
            <a:cxnSpLocks/>
            <a:stCxn id="3" idx="2"/>
            <a:endCxn id="39" idx="1"/>
          </p:cNvCxnSpPr>
          <p:nvPr/>
        </p:nvCxnSpPr>
        <p:spPr>
          <a:xfrm>
            <a:off x="1750799" y="1843694"/>
            <a:ext cx="563616" cy="977649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E1FFF8C-F8C8-63F0-A080-6EB5D7A31C97}"/>
              </a:ext>
            </a:extLst>
          </p:cNvPr>
          <p:cNvCxnSpPr>
            <a:cxnSpLocks/>
            <a:stCxn id="3" idx="2"/>
            <a:endCxn id="40" idx="1"/>
          </p:cNvCxnSpPr>
          <p:nvPr/>
        </p:nvCxnSpPr>
        <p:spPr>
          <a:xfrm>
            <a:off x="1750799" y="1843694"/>
            <a:ext cx="560704" cy="1967949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1EEA090B-0A66-F557-A6CD-E31D0CAB8EC6}"/>
              </a:ext>
            </a:extLst>
          </p:cNvPr>
          <p:cNvSpPr/>
          <p:nvPr/>
        </p:nvSpPr>
        <p:spPr>
          <a:xfrm>
            <a:off x="2906169" y="1520470"/>
            <a:ext cx="319314" cy="31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CD6AA2A-AB88-C2B8-73B8-B408A59FAC1F}"/>
              </a:ext>
            </a:extLst>
          </p:cNvPr>
          <p:cNvCxnSpPr>
            <a:cxnSpLocks/>
            <a:stCxn id="55" idx="2"/>
            <a:endCxn id="70" idx="1"/>
          </p:cNvCxnSpPr>
          <p:nvPr/>
        </p:nvCxnSpPr>
        <p:spPr>
          <a:xfrm>
            <a:off x="3065826" y="1839784"/>
            <a:ext cx="494636" cy="1476709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D794B8A0-30AF-C5F8-275F-ABB2F534C0F3}"/>
              </a:ext>
            </a:extLst>
          </p:cNvPr>
          <p:cNvSpPr txBox="1"/>
          <p:nvPr/>
        </p:nvSpPr>
        <p:spPr>
          <a:xfrm>
            <a:off x="2258782" y="12065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8CB3825-4B56-60F7-3EE0-13764FD6AA7E}"/>
              </a:ext>
            </a:extLst>
          </p:cNvPr>
          <p:cNvGrpSpPr/>
          <p:nvPr/>
        </p:nvGrpSpPr>
        <p:grpSpPr>
          <a:xfrm>
            <a:off x="873705" y="5764834"/>
            <a:ext cx="1573130" cy="461665"/>
            <a:chOff x="918309" y="5556430"/>
            <a:chExt cx="1573130" cy="461665"/>
          </a:xfrm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8D878DFC-9CD8-1D8F-A4AF-B1F63949F778}"/>
                </a:ext>
              </a:extLst>
            </p:cNvPr>
            <p:cNvSpPr/>
            <p:nvPr/>
          </p:nvSpPr>
          <p:spPr>
            <a:xfrm>
              <a:off x="918309" y="560726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969FB5-5140-0DE0-254F-7ADD282C1511}"/>
                </a:ext>
              </a:extLst>
            </p:cNvPr>
            <p:cNvSpPr txBox="1"/>
            <p:nvPr/>
          </p:nvSpPr>
          <p:spPr>
            <a:xfrm>
              <a:off x="1375428" y="5556430"/>
              <a:ext cx="1116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Neuron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B92D27A-6E2F-B3C9-697A-236D9DC8BC47}"/>
              </a:ext>
            </a:extLst>
          </p:cNvPr>
          <p:cNvGrpSpPr/>
          <p:nvPr/>
        </p:nvGrpSpPr>
        <p:grpSpPr>
          <a:xfrm>
            <a:off x="3130985" y="5764834"/>
            <a:ext cx="2141088" cy="461665"/>
            <a:chOff x="938652" y="6151853"/>
            <a:chExt cx="2141088" cy="461665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FBF53EBE-A6CC-2E3A-D70E-77B43767C207}"/>
                </a:ext>
              </a:extLst>
            </p:cNvPr>
            <p:cNvSpPr/>
            <p:nvPr/>
          </p:nvSpPr>
          <p:spPr>
            <a:xfrm>
              <a:off x="938652" y="6223029"/>
              <a:ext cx="319314" cy="319314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8C5BB1BF-A44D-DB5E-B2E9-7A3824AEC9FC}"/>
                </a:ext>
              </a:extLst>
            </p:cNvPr>
            <p:cNvSpPr txBox="1"/>
            <p:nvPr/>
          </p:nvSpPr>
          <p:spPr>
            <a:xfrm>
              <a:off x="1375427" y="6151853"/>
              <a:ext cx="17043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sz="2400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Bias neuron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FA206B6-8CF0-D323-A3C7-58B94117DC7E}"/>
              </a:ext>
            </a:extLst>
          </p:cNvPr>
          <p:cNvGrpSpPr/>
          <p:nvPr/>
        </p:nvGrpSpPr>
        <p:grpSpPr>
          <a:xfrm>
            <a:off x="5889316" y="5721792"/>
            <a:ext cx="948801" cy="369332"/>
            <a:chOff x="3867741" y="5833429"/>
            <a:chExt cx="948801" cy="369332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5537ADAA-90DF-3113-B332-4B17BDC1AA5C}"/>
                </a:ext>
              </a:extLst>
            </p:cNvPr>
            <p:cNvCxnSpPr>
              <a:cxnSpLocks/>
            </p:cNvCxnSpPr>
            <p:nvPr/>
          </p:nvCxnSpPr>
          <p:spPr>
            <a:xfrm>
              <a:off x="3867741" y="6151853"/>
              <a:ext cx="948801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F2931CF6-0473-4F1A-9072-650CEA4A4ABF}"/>
                </a:ext>
              </a:extLst>
            </p:cNvPr>
            <p:cNvSpPr txBox="1"/>
            <p:nvPr/>
          </p:nvSpPr>
          <p:spPr>
            <a:xfrm>
              <a:off x="4121056" y="5833429"/>
              <a:ext cx="4219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4375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Box 185">
            <a:extLst>
              <a:ext uri="{FF2B5EF4-FFF2-40B4-BE49-F238E27FC236}">
                <a16:creationId xmlns:a16="http://schemas.microsoft.com/office/drawing/2014/main" id="{F79D3D2D-11D7-0975-2073-C879D55C5B7D}"/>
              </a:ext>
            </a:extLst>
          </p:cNvPr>
          <p:cNvSpPr txBox="1"/>
          <p:nvPr/>
        </p:nvSpPr>
        <p:spPr>
          <a:xfrm>
            <a:off x="857502" y="212629"/>
            <a:ext cx="7370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Basic structure of an artificial neural network</a:t>
            </a:r>
            <a:endParaRPr lang="en-JP" sz="28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772309BC-50E9-96E4-D6A8-1FCCB374AA30}"/>
              </a:ext>
            </a:extLst>
          </p:cNvPr>
          <p:cNvSpPr/>
          <p:nvPr/>
        </p:nvSpPr>
        <p:spPr>
          <a:xfrm>
            <a:off x="862702" y="296535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D50214D-244C-E1A4-0F06-C3F2ED921FF8}"/>
              </a:ext>
            </a:extLst>
          </p:cNvPr>
          <p:cNvSpPr/>
          <p:nvPr/>
        </p:nvSpPr>
        <p:spPr>
          <a:xfrm>
            <a:off x="862702" y="395565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70346D22-86A7-C404-0459-3CE4A094FF25}"/>
              </a:ext>
            </a:extLst>
          </p:cNvPr>
          <p:cNvSpPr/>
          <p:nvPr/>
        </p:nvSpPr>
        <p:spPr>
          <a:xfrm>
            <a:off x="1579771" y="296535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FF63E7D-3888-D4FB-5558-82A1E5462B70}"/>
              </a:ext>
            </a:extLst>
          </p:cNvPr>
          <p:cNvSpPr/>
          <p:nvPr/>
        </p:nvSpPr>
        <p:spPr>
          <a:xfrm>
            <a:off x="1576859" y="395565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EF4CC883-E433-F6C2-AAFB-2884570C2A44}"/>
              </a:ext>
            </a:extLst>
          </p:cNvPr>
          <p:cNvCxnSpPr>
            <a:cxnSpLocks/>
            <a:stCxn id="188" idx="6"/>
            <a:endCxn id="190" idx="2"/>
          </p:cNvCxnSpPr>
          <p:nvPr/>
        </p:nvCxnSpPr>
        <p:spPr>
          <a:xfrm>
            <a:off x="1222702" y="3145356"/>
            <a:ext cx="357069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C020CDE9-23AD-C5D1-54AE-A7181B27DF55}"/>
              </a:ext>
            </a:extLst>
          </p:cNvPr>
          <p:cNvCxnSpPr>
            <a:cxnSpLocks/>
            <a:stCxn id="188" idx="6"/>
            <a:endCxn id="191" idx="2"/>
          </p:cNvCxnSpPr>
          <p:nvPr/>
        </p:nvCxnSpPr>
        <p:spPr>
          <a:xfrm>
            <a:off x="1222702" y="3145356"/>
            <a:ext cx="354157" cy="9903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65D450D0-75F5-1AE5-29B9-EB435E8C6CB1}"/>
              </a:ext>
            </a:extLst>
          </p:cNvPr>
          <p:cNvCxnSpPr>
            <a:cxnSpLocks/>
            <a:stCxn id="189" idx="6"/>
            <a:endCxn id="190" idx="2"/>
          </p:cNvCxnSpPr>
          <p:nvPr/>
        </p:nvCxnSpPr>
        <p:spPr>
          <a:xfrm flipV="1">
            <a:off x="1222702" y="3145356"/>
            <a:ext cx="357069" cy="9903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61543A91-6EF7-DC44-257E-05953D9584AF}"/>
              </a:ext>
            </a:extLst>
          </p:cNvPr>
          <p:cNvCxnSpPr>
            <a:cxnSpLocks/>
            <a:stCxn id="189" idx="6"/>
            <a:endCxn id="191" idx="2"/>
          </p:cNvCxnSpPr>
          <p:nvPr/>
        </p:nvCxnSpPr>
        <p:spPr>
          <a:xfrm>
            <a:off x="1222702" y="4135656"/>
            <a:ext cx="35415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6" name="Oval 195">
            <a:extLst>
              <a:ext uri="{FF2B5EF4-FFF2-40B4-BE49-F238E27FC236}">
                <a16:creationId xmlns:a16="http://schemas.microsoft.com/office/drawing/2014/main" id="{06185AB4-006D-36E8-D5DA-5C4CB2BC4343}"/>
              </a:ext>
            </a:extLst>
          </p:cNvPr>
          <p:cNvSpPr/>
          <p:nvPr/>
        </p:nvSpPr>
        <p:spPr>
          <a:xfrm>
            <a:off x="3507741" y="346050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D30533AF-E92C-88DF-A108-80015ECC0539}"/>
              </a:ext>
            </a:extLst>
          </p:cNvPr>
          <p:cNvCxnSpPr>
            <a:cxnSpLocks/>
            <a:stCxn id="205" idx="6"/>
            <a:endCxn id="196" idx="2"/>
          </p:cNvCxnSpPr>
          <p:nvPr/>
        </p:nvCxnSpPr>
        <p:spPr>
          <a:xfrm>
            <a:off x="3323502" y="3145356"/>
            <a:ext cx="184239" cy="4951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B0910D49-D22E-2F12-552A-88D2EA648AB3}"/>
              </a:ext>
            </a:extLst>
          </p:cNvPr>
          <p:cNvCxnSpPr>
            <a:cxnSpLocks/>
            <a:stCxn id="206" idx="6"/>
            <a:endCxn id="196" idx="2"/>
          </p:cNvCxnSpPr>
          <p:nvPr/>
        </p:nvCxnSpPr>
        <p:spPr>
          <a:xfrm flipV="1">
            <a:off x="3320590" y="3640506"/>
            <a:ext cx="187151" cy="49515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3755630A-9612-12A6-94FD-4D50D43210EA}"/>
              </a:ext>
            </a:extLst>
          </p:cNvPr>
          <p:cNvSpPr txBox="1"/>
          <p:nvPr/>
        </p:nvSpPr>
        <p:spPr>
          <a:xfrm>
            <a:off x="918309" y="2476049"/>
            <a:ext cx="248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7E013BD-61B9-BFE3-EF0D-966811A4B56C}"/>
              </a:ext>
            </a:extLst>
          </p:cNvPr>
          <p:cNvSpPr txBox="1"/>
          <p:nvPr/>
        </p:nvSpPr>
        <p:spPr>
          <a:xfrm>
            <a:off x="1576859" y="24760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</a:t>
            </a:r>
            <a:r>
              <a:rPr lang="en-JP" i="1" baseline="-25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13B47555-CB40-0849-824B-E69294F0A44F}"/>
              </a:ext>
            </a:extLst>
          </p:cNvPr>
          <p:cNvSpPr txBox="1"/>
          <p:nvPr/>
        </p:nvSpPr>
        <p:spPr>
          <a:xfrm>
            <a:off x="3537700" y="300543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</a:t>
            </a: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5B70406-BD33-F142-F84B-47EDE7441A1F}"/>
              </a:ext>
            </a:extLst>
          </p:cNvPr>
          <p:cNvSpPr/>
          <p:nvPr/>
        </p:nvSpPr>
        <p:spPr>
          <a:xfrm>
            <a:off x="2179388" y="296535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7C61C656-ECEB-B0AE-8590-B47FDB5AFFB4}"/>
              </a:ext>
            </a:extLst>
          </p:cNvPr>
          <p:cNvSpPr/>
          <p:nvPr/>
        </p:nvSpPr>
        <p:spPr>
          <a:xfrm>
            <a:off x="2176476" y="395565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D457E430-C157-7450-612B-8F4845496BC6}"/>
              </a:ext>
            </a:extLst>
          </p:cNvPr>
          <p:cNvSpPr/>
          <p:nvPr/>
        </p:nvSpPr>
        <p:spPr>
          <a:xfrm>
            <a:off x="2963502" y="296535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97AB7803-7860-056D-3168-E93D30F30812}"/>
              </a:ext>
            </a:extLst>
          </p:cNvPr>
          <p:cNvSpPr/>
          <p:nvPr/>
        </p:nvSpPr>
        <p:spPr>
          <a:xfrm>
            <a:off x="2960590" y="3955656"/>
            <a:ext cx="360000" cy="360000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7A34C338-7D78-3946-0D16-638F07B8AF1F}"/>
              </a:ext>
            </a:extLst>
          </p:cNvPr>
          <p:cNvCxnSpPr>
            <a:cxnSpLocks/>
            <a:stCxn id="190" idx="6"/>
            <a:endCxn id="202" idx="2"/>
          </p:cNvCxnSpPr>
          <p:nvPr/>
        </p:nvCxnSpPr>
        <p:spPr>
          <a:xfrm>
            <a:off x="1939771" y="3145356"/>
            <a:ext cx="23961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6D9925B0-238A-0E02-FB8F-9DCBC4EC4B77}"/>
              </a:ext>
            </a:extLst>
          </p:cNvPr>
          <p:cNvCxnSpPr>
            <a:cxnSpLocks/>
            <a:stCxn id="190" idx="6"/>
            <a:endCxn id="203" idx="2"/>
          </p:cNvCxnSpPr>
          <p:nvPr/>
        </p:nvCxnSpPr>
        <p:spPr>
          <a:xfrm>
            <a:off x="1939771" y="3145356"/>
            <a:ext cx="236705" cy="9903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Arrow Connector 210">
            <a:extLst>
              <a:ext uri="{FF2B5EF4-FFF2-40B4-BE49-F238E27FC236}">
                <a16:creationId xmlns:a16="http://schemas.microsoft.com/office/drawing/2014/main" id="{A391C553-8D73-571B-C213-5ADCEC806699}"/>
              </a:ext>
            </a:extLst>
          </p:cNvPr>
          <p:cNvCxnSpPr>
            <a:cxnSpLocks/>
            <a:stCxn id="191" idx="6"/>
            <a:endCxn id="202" idx="2"/>
          </p:cNvCxnSpPr>
          <p:nvPr/>
        </p:nvCxnSpPr>
        <p:spPr>
          <a:xfrm flipV="1">
            <a:off x="1936859" y="3145356"/>
            <a:ext cx="242529" cy="99030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702FABFA-36DC-DEE8-DCE9-9F29DB552AAF}"/>
              </a:ext>
            </a:extLst>
          </p:cNvPr>
          <p:cNvCxnSpPr>
            <a:cxnSpLocks/>
            <a:stCxn id="191" idx="6"/>
            <a:endCxn id="203" idx="2"/>
          </p:cNvCxnSpPr>
          <p:nvPr/>
        </p:nvCxnSpPr>
        <p:spPr>
          <a:xfrm>
            <a:off x="1936859" y="4135656"/>
            <a:ext cx="239617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TextBox 232">
            <a:extLst>
              <a:ext uri="{FF2B5EF4-FFF2-40B4-BE49-F238E27FC236}">
                <a16:creationId xmlns:a16="http://schemas.microsoft.com/office/drawing/2014/main" id="{FBD7CAF9-4BC5-C495-014D-5CB19F23D401}"/>
              </a:ext>
            </a:extLst>
          </p:cNvPr>
          <p:cNvSpPr txBox="1"/>
          <p:nvPr/>
        </p:nvSpPr>
        <p:spPr>
          <a:xfrm>
            <a:off x="2571688" y="3298207"/>
            <a:ext cx="44114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…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8969D66F-60CF-C038-89B1-31B77A35CA63}"/>
              </a:ext>
            </a:extLst>
          </p:cNvPr>
          <p:cNvSpPr txBox="1"/>
          <p:nvPr/>
        </p:nvSpPr>
        <p:spPr>
          <a:xfrm>
            <a:off x="2200023" y="2476049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</a:t>
            </a:r>
            <a:r>
              <a:rPr lang="en-JP" i="1" baseline="-25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659D091C-CBF8-A1A6-12BF-9FDD8F68BB39}"/>
              </a:ext>
            </a:extLst>
          </p:cNvPr>
          <p:cNvSpPr txBox="1"/>
          <p:nvPr/>
        </p:nvSpPr>
        <p:spPr>
          <a:xfrm>
            <a:off x="2984137" y="247604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h</a:t>
            </a:r>
            <a:r>
              <a:rPr lang="en-JP" i="1" baseline="-250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</a:t>
            </a:r>
          </a:p>
        </p:txBody>
      </p:sp>
      <p:sp>
        <p:nvSpPr>
          <p:cNvPr id="236" name="Right Brace 235">
            <a:extLst>
              <a:ext uri="{FF2B5EF4-FFF2-40B4-BE49-F238E27FC236}">
                <a16:creationId xmlns:a16="http://schemas.microsoft.com/office/drawing/2014/main" id="{FB5A64FB-7D01-CE92-7952-BBD48E97BA66}"/>
              </a:ext>
            </a:extLst>
          </p:cNvPr>
          <p:cNvSpPr/>
          <p:nvPr/>
        </p:nvSpPr>
        <p:spPr>
          <a:xfrm rot="5400000">
            <a:off x="2320263" y="3566080"/>
            <a:ext cx="247485" cy="1734296"/>
          </a:xfrm>
          <a:prstGeom prst="rightBrace">
            <a:avLst>
              <a:gd name="adj1" fmla="val 8333"/>
              <a:gd name="adj2" fmla="val 49096"/>
            </a:avLst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FC3364-2787-A6E3-A45D-6C1ECDCB82B0}"/>
              </a:ext>
            </a:extLst>
          </p:cNvPr>
          <p:cNvSpPr txBox="1"/>
          <p:nvPr/>
        </p:nvSpPr>
        <p:spPr>
          <a:xfrm>
            <a:off x="1966952" y="446650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depth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FBAC4F-EAF0-608A-F78A-E40FF699633D}"/>
              </a:ext>
            </a:extLst>
          </p:cNvPr>
          <p:cNvSpPr txBox="1"/>
          <p:nvPr/>
        </p:nvSpPr>
        <p:spPr>
          <a:xfrm>
            <a:off x="6815176" y="3136613"/>
            <a:ext cx="3350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32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 ”Deep Learning”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2F84BC1D-43D5-396B-289C-500F3B608ED5}"/>
              </a:ext>
            </a:extLst>
          </p:cNvPr>
          <p:cNvCxnSpPr>
            <a:cxnSpLocks/>
            <a:stCxn id="2" idx="3"/>
            <a:endCxn id="47" idx="1"/>
          </p:cNvCxnSpPr>
          <p:nvPr/>
        </p:nvCxnSpPr>
        <p:spPr>
          <a:xfrm flipV="1">
            <a:off x="2921059" y="3429001"/>
            <a:ext cx="3894117" cy="1268332"/>
          </a:xfrm>
          <a:prstGeom prst="bentConnector3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333C1977-EAE9-691D-9758-5FBD0C904BB3}"/>
              </a:ext>
            </a:extLst>
          </p:cNvPr>
          <p:cNvSpPr/>
          <p:nvPr/>
        </p:nvSpPr>
        <p:spPr>
          <a:xfrm>
            <a:off x="1145094" y="1613588"/>
            <a:ext cx="319314" cy="31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667B8C5-1EBB-701F-0DB3-75A4C2C42CAC}"/>
              </a:ext>
            </a:extLst>
          </p:cNvPr>
          <p:cNvSpPr/>
          <p:nvPr/>
        </p:nvSpPr>
        <p:spPr>
          <a:xfrm>
            <a:off x="1730822" y="1613588"/>
            <a:ext cx="319314" cy="31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0BEF394-C17B-A92E-EF0A-AD4B864BA5A7}"/>
              </a:ext>
            </a:extLst>
          </p:cNvPr>
          <p:cNvSpPr/>
          <p:nvPr/>
        </p:nvSpPr>
        <p:spPr>
          <a:xfrm>
            <a:off x="2549635" y="1613588"/>
            <a:ext cx="319314" cy="31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C9F850-5093-E2C6-5281-774466E65225}"/>
              </a:ext>
            </a:extLst>
          </p:cNvPr>
          <p:cNvSpPr/>
          <p:nvPr/>
        </p:nvSpPr>
        <p:spPr>
          <a:xfrm>
            <a:off x="3135362" y="1610957"/>
            <a:ext cx="319314" cy="319314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D5372F7-F12F-D087-23B5-46A8C923164D}"/>
              </a:ext>
            </a:extLst>
          </p:cNvPr>
          <p:cNvCxnSpPr>
            <a:cxnSpLocks/>
            <a:stCxn id="55" idx="2"/>
            <a:endCxn id="196" idx="1"/>
          </p:cNvCxnSpPr>
          <p:nvPr/>
        </p:nvCxnSpPr>
        <p:spPr>
          <a:xfrm>
            <a:off x="3295019" y="1930271"/>
            <a:ext cx="265443" cy="1582956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D8D8773E-D02C-0678-5D95-B5DFE2F4DDB9}"/>
              </a:ext>
            </a:extLst>
          </p:cNvPr>
          <p:cNvCxnSpPr>
            <a:cxnSpLocks/>
            <a:stCxn id="51" idx="2"/>
            <a:endCxn id="190" idx="1"/>
          </p:cNvCxnSpPr>
          <p:nvPr/>
        </p:nvCxnSpPr>
        <p:spPr>
          <a:xfrm>
            <a:off x="1304751" y="1932902"/>
            <a:ext cx="327741" cy="1085175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958F56D-61BA-4C1C-0931-E34954916B12}"/>
              </a:ext>
            </a:extLst>
          </p:cNvPr>
          <p:cNvCxnSpPr>
            <a:cxnSpLocks/>
            <a:stCxn id="51" idx="2"/>
            <a:endCxn id="191" idx="1"/>
          </p:cNvCxnSpPr>
          <p:nvPr/>
        </p:nvCxnSpPr>
        <p:spPr>
          <a:xfrm>
            <a:off x="1304751" y="1932902"/>
            <a:ext cx="324829" cy="2075475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B6A7914-00C7-68A5-78A1-888BCE1C55F3}"/>
              </a:ext>
            </a:extLst>
          </p:cNvPr>
          <p:cNvCxnSpPr>
            <a:cxnSpLocks/>
            <a:stCxn id="52" idx="2"/>
            <a:endCxn id="202" idx="1"/>
          </p:cNvCxnSpPr>
          <p:nvPr/>
        </p:nvCxnSpPr>
        <p:spPr>
          <a:xfrm>
            <a:off x="1890479" y="1932902"/>
            <a:ext cx="341630" cy="1085175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BDD324C-1402-2AD3-8509-24EF98F61601}"/>
              </a:ext>
            </a:extLst>
          </p:cNvPr>
          <p:cNvCxnSpPr>
            <a:cxnSpLocks/>
            <a:stCxn id="52" idx="2"/>
            <a:endCxn id="203" idx="1"/>
          </p:cNvCxnSpPr>
          <p:nvPr/>
        </p:nvCxnSpPr>
        <p:spPr>
          <a:xfrm>
            <a:off x="1890479" y="1932902"/>
            <a:ext cx="338718" cy="2075475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E11919D-CCF1-C861-C41F-22147B77306B}"/>
              </a:ext>
            </a:extLst>
          </p:cNvPr>
          <p:cNvCxnSpPr>
            <a:cxnSpLocks/>
            <a:stCxn id="54" idx="2"/>
            <a:endCxn id="205" idx="1"/>
          </p:cNvCxnSpPr>
          <p:nvPr/>
        </p:nvCxnSpPr>
        <p:spPr>
          <a:xfrm>
            <a:off x="2709292" y="1932902"/>
            <a:ext cx="306931" cy="1085175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F780ACF-4542-CF73-1469-6F0D75A3BB97}"/>
              </a:ext>
            </a:extLst>
          </p:cNvPr>
          <p:cNvCxnSpPr>
            <a:cxnSpLocks/>
            <a:stCxn id="54" idx="2"/>
            <a:endCxn id="206" idx="1"/>
          </p:cNvCxnSpPr>
          <p:nvPr/>
        </p:nvCxnSpPr>
        <p:spPr>
          <a:xfrm>
            <a:off x="2709292" y="1932902"/>
            <a:ext cx="304019" cy="2075475"/>
          </a:xfrm>
          <a:prstGeom prst="line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6BB1BBE7-8F3A-4C94-51D5-D86BE40DE456}"/>
              </a:ext>
            </a:extLst>
          </p:cNvPr>
          <p:cNvSpPr txBox="1"/>
          <p:nvPr/>
        </p:nvSpPr>
        <p:spPr>
          <a:xfrm>
            <a:off x="2186593" y="12065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19792060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01708-224D-6DE9-1421-8F9D2F07F22C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3E38B-FC1F-74A0-8956-6ECCAD386AD6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2CD3FC-9636-13A4-AA66-29C00E1BA968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ACE039F-F6BE-6432-5164-95B6A7F7EE14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45C6C-8259-8745-2D0B-87196B10C7B1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23A3F69-0639-BC29-1D96-966EB4C6A215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6C9B30-BD6A-17C8-C0C2-112CBFD86083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2DBB802-A882-96CD-95EA-35B8A6CA9E08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135A56-FF1A-3F25-7F85-3E2AF1861443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C21FA1-D444-AD8B-FAB3-FC7C2B15E1C6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BA49C4-3FF2-00D1-6CE7-C1CD88642750}"/>
              </a:ext>
            </a:extLst>
          </p:cNvPr>
          <p:cNvCxnSpPr>
            <a:cxnSpLocks/>
            <a:stCxn id="33" idx="3"/>
            <a:endCxn id="23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1E9DB6-C388-FB98-29B6-F286B99F4372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D42691F-5C75-C253-B502-DB39C124306D}"/>
              </a:ext>
            </a:extLst>
          </p:cNvPr>
          <p:cNvSpPr/>
          <p:nvPr/>
        </p:nvSpPr>
        <p:spPr>
          <a:xfrm>
            <a:off x="1690128" y="1027158"/>
            <a:ext cx="2444804" cy="3817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EF174-00EC-2A32-5D80-F54DA435A15E}"/>
              </a:ext>
            </a:extLst>
          </p:cNvPr>
          <p:cNvSpPr txBox="1"/>
          <p:nvPr/>
        </p:nvSpPr>
        <p:spPr>
          <a:xfrm>
            <a:off x="1690128" y="3644443"/>
            <a:ext cx="244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240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Finding the right values to improve Y’</a:t>
            </a:r>
          </a:p>
        </p:txBody>
      </p:sp>
    </p:spTree>
    <p:extLst>
      <p:ext uri="{BB962C8B-B14F-4D97-AF65-F5344CB8AC3E}">
        <p14:creationId xmlns:p14="http://schemas.microsoft.com/office/powerpoint/2010/main" val="200929011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1C7CAB-7689-61C6-E550-A7B56F7296B8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ADE4BB-6043-6798-4AA5-74FCD9A248C4}"/>
              </a:ext>
            </a:extLst>
          </p:cNvPr>
          <p:cNvSpPr/>
          <p:nvPr/>
        </p:nvSpPr>
        <p:spPr>
          <a:xfrm>
            <a:off x="8867747" y="3824068"/>
            <a:ext cx="2224793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True targets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5FBE34-0775-27D0-174F-41DCA31038EA}"/>
              </a:ext>
            </a:extLst>
          </p:cNvPr>
          <p:cNvSpPr/>
          <p:nvPr/>
        </p:nvSpPr>
        <p:spPr>
          <a:xfrm>
            <a:off x="6527737" y="5029799"/>
            <a:ext cx="3059300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function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DCAD1DA-B59F-D3E2-66C2-3FAEED70D859}"/>
              </a:ext>
            </a:extLst>
          </p:cNvPr>
          <p:cNvSpPr/>
          <p:nvPr/>
        </p:nvSpPr>
        <p:spPr>
          <a:xfrm>
            <a:off x="7146692" y="6179091"/>
            <a:ext cx="1821391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score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7553B3-0278-20FB-36F6-3C860E1704A2}"/>
              </a:ext>
            </a:extLst>
          </p:cNvPr>
          <p:cNvCxnSpPr>
            <a:cxnSpLocks/>
            <a:stCxn id="25" idx="4"/>
            <a:endCxn id="28" idx="0"/>
          </p:cNvCxnSpPr>
          <p:nvPr/>
        </p:nvCxnSpPr>
        <p:spPr>
          <a:xfrm>
            <a:off x="8057387" y="5765546"/>
            <a:ext cx="1" cy="41354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EC8882F-8ED6-A6B3-1A34-D74E4CAA0587}"/>
              </a:ext>
            </a:extLst>
          </p:cNvPr>
          <p:cNvCxnSpPr>
            <a:stCxn id="23" idx="2"/>
            <a:endCxn id="25" idx="2"/>
          </p:cNvCxnSpPr>
          <p:nvPr/>
        </p:nvCxnSpPr>
        <p:spPr>
          <a:xfrm rot="16200000" flipH="1">
            <a:off x="6052871" y="4922806"/>
            <a:ext cx="517997" cy="431735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E3E22FB-F6F5-813D-EF61-ED4A8C8E2A13}"/>
              </a:ext>
            </a:extLst>
          </p:cNvPr>
          <p:cNvCxnSpPr>
            <a:cxnSpLocks/>
            <a:stCxn id="24" idx="2"/>
            <a:endCxn id="25" idx="6"/>
          </p:cNvCxnSpPr>
          <p:nvPr/>
        </p:nvCxnSpPr>
        <p:spPr>
          <a:xfrm rot="5400000">
            <a:off x="9524593" y="4942121"/>
            <a:ext cx="517997" cy="393107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310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70A6A2-DAB8-7253-2AE8-9A9F0D75E3BF}"/>
              </a:ext>
            </a:extLst>
          </p:cNvPr>
          <p:cNvSpPr txBox="1"/>
          <p:nvPr/>
        </p:nvSpPr>
        <p:spPr>
          <a:xfrm>
            <a:off x="9635106" y="5955827"/>
            <a:ext cx="237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240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Quality of the network’s output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A88C743-6F3F-D881-8286-49C7949C5A6A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771EA5-95AA-C401-8FA3-12FE15EFB2A0}"/>
              </a:ext>
            </a:extLst>
          </p:cNvPr>
          <p:cNvSpPr/>
          <p:nvPr/>
        </p:nvSpPr>
        <p:spPr>
          <a:xfrm>
            <a:off x="8867747" y="3824068"/>
            <a:ext cx="2224793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True targets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CD9FD7-6FA4-5D0B-A5AE-F8EB483EBEDC}"/>
              </a:ext>
            </a:extLst>
          </p:cNvPr>
          <p:cNvSpPr/>
          <p:nvPr/>
        </p:nvSpPr>
        <p:spPr>
          <a:xfrm>
            <a:off x="6527737" y="5029799"/>
            <a:ext cx="3059300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function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41D79AD-06A1-EAF8-A39F-6CE8D93493E4}"/>
              </a:ext>
            </a:extLst>
          </p:cNvPr>
          <p:cNvSpPr/>
          <p:nvPr/>
        </p:nvSpPr>
        <p:spPr>
          <a:xfrm>
            <a:off x="7146692" y="6179091"/>
            <a:ext cx="1821391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score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D7C7C5-D286-CCD0-4D1F-62DABB7F91B0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8057387" y="5765546"/>
            <a:ext cx="1" cy="41354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2637474-C97E-C849-C846-F123EB8DFF59}"/>
              </a:ext>
            </a:extLst>
          </p:cNvPr>
          <p:cNvCxnSpPr>
            <a:stCxn id="24" idx="2"/>
            <a:endCxn id="28" idx="2"/>
          </p:cNvCxnSpPr>
          <p:nvPr/>
        </p:nvCxnSpPr>
        <p:spPr>
          <a:xfrm rot="16200000" flipH="1">
            <a:off x="6052871" y="4922806"/>
            <a:ext cx="517997" cy="431735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1E1FAE8-3DB0-3227-8E85-F57DBC0B0CFC}"/>
              </a:ext>
            </a:extLst>
          </p:cNvPr>
          <p:cNvCxnSpPr>
            <a:cxnSpLocks/>
            <a:stCxn id="25" idx="2"/>
            <a:endCxn id="28" idx="6"/>
          </p:cNvCxnSpPr>
          <p:nvPr/>
        </p:nvCxnSpPr>
        <p:spPr>
          <a:xfrm rot="5400000">
            <a:off x="9524593" y="4942121"/>
            <a:ext cx="517997" cy="393107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BBD24-AEB5-DC58-6C20-040FA630CF6D}"/>
              </a:ext>
            </a:extLst>
          </p:cNvPr>
          <p:cNvSpPr/>
          <p:nvPr/>
        </p:nvSpPr>
        <p:spPr>
          <a:xfrm>
            <a:off x="4986154" y="3727937"/>
            <a:ext cx="7053445" cy="3094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43326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58BC909-3A1C-E32D-B8A5-178D6BBEB36F}"/>
              </a:ext>
            </a:extLst>
          </p:cNvPr>
          <p:cNvSpPr/>
          <p:nvPr/>
        </p:nvSpPr>
        <p:spPr>
          <a:xfrm>
            <a:off x="1744668" y="5314802"/>
            <a:ext cx="2335726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Optimizer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7FB7C-54AE-C87E-4B28-5F525E722F7F}"/>
              </a:ext>
            </a:extLst>
          </p:cNvPr>
          <p:cNvCxnSpPr>
            <a:cxnSpLocks/>
            <a:stCxn id="54" idx="0"/>
            <a:endCxn id="31" idx="2"/>
          </p:cNvCxnSpPr>
          <p:nvPr/>
        </p:nvCxnSpPr>
        <p:spPr>
          <a:xfrm flipV="1">
            <a:off x="2912531" y="3191030"/>
            <a:ext cx="1" cy="212377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9A451C0-8855-2E99-48FF-FC05DDA32C10}"/>
              </a:ext>
            </a:extLst>
          </p:cNvPr>
          <p:cNvCxnSpPr>
            <a:cxnSpLocks/>
            <a:stCxn id="28" idx="1"/>
            <a:endCxn id="54" idx="4"/>
          </p:cNvCxnSpPr>
          <p:nvPr/>
        </p:nvCxnSpPr>
        <p:spPr>
          <a:xfrm rot="10800000">
            <a:off x="2912532" y="6050550"/>
            <a:ext cx="4234161" cy="417983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F3FFF8-DFC4-BCD5-1D6C-527646CBCF12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EE65BF3-C13A-17A5-4AC5-02B1BBF2B385}"/>
              </a:ext>
            </a:extLst>
          </p:cNvPr>
          <p:cNvSpPr/>
          <p:nvPr/>
        </p:nvSpPr>
        <p:spPr>
          <a:xfrm>
            <a:off x="8867747" y="3824068"/>
            <a:ext cx="2224793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True targets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B6CBF-4241-FD89-CA88-3FC58183470A}"/>
              </a:ext>
            </a:extLst>
          </p:cNvPr>
          <p:cNvSpPr/>
          <p:nvPr/>
        </p:nvSpPr>
        <p:spPr>
          <a:xfrm>
            <a:off x="6527737" y="5029799"/>
            <a:ext cx="3059300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function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C9A4735-1D8A-C29B-4D7D-7A1334A318D0}"/>
              </a:ext>
            </a:extLst>
          </p:cNvPr>
          <p:cNvSpPr/>
          <p:nvPr/>
        </p:nvSpPr>
        <p:spPr>
          <a:xfrm>
            <a:off x="7146692" y="6179091"/>
            <a:ext cx="1821391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score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9558E6-9360-F3B0-43A8-941388A08EA8}"/>
              </a:ext>
            </a:extLst>
          </p:cNvPr>
          <p:cNvCxnSpPr>
            <a:cxnSpLocks/>
            <a:stCxn id="25" idx="4"/>
            <a:endCxn id="28" idx="0"/>
          </p:cNvCxnSpPr>
          <p:nvPr/>
        </p:nvCxnSpPr>
        <p:spPr>
          <a:xfrm>
            <a:off x="8057387" y="5765546"/>
            <a:ext cx="1" cy="41354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69832E9-DF3B-2304-26A5-9BCBB8A3FAC8}"/>
              </a:ext>
            </a:extLst>
          </p:cNvPr>
          <p:cNvCxnSpPr>
            <a:stCxn id="23" idx="2"/>
            <a:endCxn id="25" idx="2"/>
          </p:cNvCxnSpPr>
          <p:nvPr/>
        </p:nvCxnSpPr>
        <p:spPr>
          <a:xfrm rot="16200000" flipH="1">
            <a:off x="6052871" y="4922806"/>
            <a:ext cx="517997" cy="431735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F726D58-73EA-C4F5-4EF4-B9044652846D}"/>
              </a:ext>
            </a:extLst>
          </p:cNvPr>
          <p:cNvCxnSpPr>
            <a:cxnSpLocks/>
            <a:stCxn id="24" idx="2"/>
            <a:endCxn id="25" idx="6"/>
          </p:cNvCxnSpPr>
          <p:nvPr/>
        </p:nvCxnSpPr>
        <p:spPr>
          <a:xfrm rot="5400000">
            <a:off x="9524593" y="4942121"/>
            <a:ext cx="517997" cy="393107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491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1E9DB6-C388-FB98-29B6-F286B99F4372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4072F7E-13E2-7805-A21E-F5553994A8E0}"/>
              </a:ext>
            </a:extLst>
          </p:cNvPr>
          <p:cNvSpPr/>
          <p:nvPr/>
        </p:nvSpPr>
        <p:spPr>
          <a:xfrm>
            <a:off x="8867747" y="3824068"/>
            <a:ext cx="2224793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True targets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70A012-2881-8F57-EB31-C34356AF12B4}"/>
              </a:ext>
            </a:extLst>
          </p:cNvPr>
          <p:cNvSpPr/>
          <p:nvPr/>
        </p:nvSpPr>
        <p:spPr>
          <a:xfrm>
            <a:off x="6527737" y="5029799"/>
            <a:ext cx="3059300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function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BD0DD40-42C9-C8F9-BA27-3B0A19A67F7B}"/>
              </a:ext>
            </a:extLst>
          </p:cNvPr>
          <p:cNvSpPr/>
          <p:nvPr/>
        </p:nvSpPr>
        <p:spPr>
          <a:xfrm>
            <a:off x="7146692" y="6179091"/>
            <a:ext cx="1821391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score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E3A145-2535-3DEF-9B4C-8545390F03BC}"/>
              </a:ext>
            </a:extLst>
          </p:cNvPr>
          <p:cNvCxnSpPr>
            <a:cxnSpLocks/>
            <a:stCxn id="40" idx="4"/>
            <a:endCxn id="49" idx="0"/>
          </p:cNvCxnSpPr>
          <p:nvPr/>
        </p:nvCxnSpPr>
        <p:spPr>
          <a:xfrm>
            <a:off x="8057387" y="5765546"/>
            <a:ext cx="1" cy="41354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58BC909-3A1C-E32D-B8A5-178D6BBEB36F}"/>
              </a:ext>
            </a:extLst>
          </p:cNvPr>
          <p:cNvSpPr/>
          <p:nvPr/>
        </p:nvSpPr>
        <p:spPr>
          <a:xfrm>
            <a:off x="1744668" y="5314802"/>
            <a:ext cx="2335726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Optimizer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7FB7C-54AE-C87E-4B28-5F525E722F7F}"/>
              </a:ext>
            </a:extLst>
          </p:cNvPr>
          <p:cNvCxnSpPr>
            <a:cxnSpLocks/>
            <a:stCxn id="54" idx="0"/>
            <a:endCxn id="31" idx="2"/>
          </p:cNvCxnSpPr>
          <p:nvPr/>
        </p:nvCxnSpPr>
        <p:spPr>
          <a:xfrm flipV="1">
            <a:off x="2912531" y="3191030"/>
            <a:ext cx="1" cy="212377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9A451C0-8855-2E99-48FF-FC05DDA32C10}"/>
              </a:ext>
            </a:extLst>
          </p:cNvPr>
          <p:cNvCxnSpPr>
            <a:stCxn id="49" idx="1"/>
            <a:endCxn id="54" idx="4"/>
          </p:cNvCxnSpPr>
          <p:nvPr/>
        </p:nvCxnSpPr>
        <p:spPr>
          <a:xfrm rot="10800000">
            <a:off x="2912532" y="6050550"/>
            <a:ext cx="4234161" cy="417983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3BF9D8-DDE2-D76D-D5A5-2AEBDF7DF260}"/>
              </a:ext>
            </a:extLst>
          </p:cNvPr>
          <p:cNvSpPr txBox="1"/>
          <p:nvPr/>
        </p:nvSpPr>
        <p:spPr>
          <a:xfrm>
            <a:off x="1723018" y="4059097"/>
            <a:ext cx="23790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JP" sz="240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 update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CEAE7A53-85BF-F594-CBA6-8C4C640649B6}"/>
              </a:ext>
            </a:extLst>
          </p:cNvPr>
          <p:cNvCxnSpPr>
            <a:cxnSpLocks/>
            <a:stCxn id="54" idx="2"/>
            <a:endCxn id="31" idx="1"/>
          </p:cNvCxnSpPr>
          <p:nvPr/>
        </p:nvCxnSpPr>
        <p:spPr>
          <a:xfrm rot="10800000" flipH="1">
            <a:off x="1744667" y="2929420"/>
            <a:ext cx="467191" cy="2753256"/>
          </a:xfrm>
          <a:prstGeom prst="curvedConnector3">
            <a:avLst>
              <a:gd name="adj1" fmla="val -17125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73536B67-979C-01F2-EBE8-6D5B1053D6AB}"/>
              </a:ext>
            </a:extLst>
          </p:cNvPr>
          <p:cNvCxnSpPr>
            <a:cxnSpLocks/>
            <a:stCxn id="54" idx="2"/>
            <a:endCxn id="30" idx="1"/>
          </p:cNvCxnSpPr>
          <p:nvPr/>
        </p:nvCxnSpPr>
        <p:spPr>
          <a:xfrm rot="10800000" flipH="1">
            <a:off x="1744667" y="1504212"/>
            <a:ext cx="467191" cy="4178465"/>
          </a:xfrm>
          <a:prstGeom prst="curvedConnector3">
            <a:avLst>
              <a:gd name="adj1" fmla="val -2120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49A1F10-0DB0-BA37-9835-0F998D6B95D7}"/>
              </a:ext>
            </a:extLst>
          </p:cNvPr>
          <p:cNvSpPr txBox="1"/>
          <p:nvPr/>
        </p:nvSpPr>
        <p:spPr>
          <a:xfrm rot="16200000">
            <a:off x="-678761" y="4126976"/>
            <a:ext cx="331094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JP" sz="3200" b="1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Backpropagation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93E1231-3430-6A7B-A537-5329DA52B956}"/>
              </a:ext>
            </a:extLst>
          </p:cNvPr>
          <p:cNvCxnSpPr>
            <a:stCxn id="26" idx="2"/>
            <a:endCxn id="40" idx="2"/>
          </p:cNvCxnSpPr>
          <p:nvPr/>
        </p:nvCxnSpPr>
        <p:spPr>
          <a:xfrm rot="16200000" flipH="1">
            <a:off x="6052871" y="4922806"/>
            <a:ext cx="517997" cy="431735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FE45CFE-9C97-1F7A-4264-9BB44B464A31}"/>
              </a:ext>
            </a:extLst>
          </p:cNvPr>
          <p:cNvCxnSpPr>
            <a:cxnSpLocks/>
            <a:stCxn id="39" idx="2"/>
            <a:endCxn id="40" idx="6"/>
          </p:cNvCxnSpPr>
          <p:nvPr/>
        </p:nvCxnSpPr>
        <p:spPr>
          <a:xfrm rot="5400000">
            <a:off x="9524593" y="4942121"/>
            <a:ext cx="517997" cy="393107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541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1E9DB6-C388-FB98-29B6-F286B99F4372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4072F7E-13E2-7805-A21E-F5553994A8E0}"/>
              </a:ext>
            </a:extLst>
          </p:cNvPr>
          <p:cNvSpPr/>
          <p:nvPr/>
        </p:nvSpPr>
        <p:spPr>
          <a:xfrm>
            <a:off x="8867747" y="3824068"/>
            <a:ext cx="2224793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True targets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70A012-2881-8F57-EB31-C34356AF12B4}"/>
              </a:ext>
            </a:extLst>
          </p:cNvPr>
          <p:cNvSpPr/>
          <p:nvPr/>
        </p:nvSpPr>
        <p:spPr>
          <a:xfrm>
            <a:off x="6461506" y="5084663"/>
            <a:ext cx="3059300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function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AA77A8-52BF-EAB1-7A91-A1E04DE07014}"/>
              </a:ext>
            </a:extLst>
          </p:cNvPr>
          <p:cNvCxnSpPr>
            <a:cxnSpLocks/>
            <a:stCxn id="26" idx="2"/>
            <a:endCxn id="40" idx="1"/>
          </p:cNvCxnSpPr>
          <p:nvPr/>
        </p:nvCxnSpPr>
        <p:spPr>
          <a:xfrm>
            <a:off x="6096002" y="4879676"/>
            <a:ext cx="813528" cy="31273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EC40A7-3DBD-E228-331D-5F9CEEE4990F}"/>
              </a:ext>
            </a:extLst>
          </p:cNvPr>
          <p:cNvCxnSpPr>
            <a:cxnSpLocks/>
            <a:stCxn id="39" idx="2"/>
            <a:endCxn id="40" idx="7"/>
          </p:cNvCxnSpPr>
          <p:nvPr/>
        </p:nvCxnSpPr>
        <p:spPr>
          <a:xfrm flipH="1">
            <a:off x="9072782" y="4879676"/>
            <a:ext cx="907362" cy="31273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BD0DD40-42C9-C8F9-BA27-3B0A19A67F7B}"/>
              </a:ext>
            </a:extLst>
          </p:cNvPr>
          <p:cNvSpPr/>
          <p:nvPr/>
        </p:nvSpPr>
        <p:spPr>
          <a:xfrm>
            <a:off x="7080698" y="6179091"/>
            <a:ext cx="1821391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score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E3A145-2535-3DEF-9B4C-8545390F03BC}"/>
              </a:ext>
            </a:extLst>
          </p:cNvPr>
          <p:cNvCxnSpPr>
            <a:cxnSpLocks/>
            <a:stCxn id="40" idx="4"/>
            <a:endCxn id="49" idx="0"/>
          </p:cNvCxnSpPr>
          <p:nvPr/>
        </p:nvCxnSpPr>
        <p:spPr>
          <a:xfrm>
            <a:off x="7991156" y="5820410"/>
            <a:ext cx="238" cy="35868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58BC909-3A1C-E32D-B8A5-178D6BBEB36F}"/>
              </a:ext>
            </a:extLst>
          </p:cNvPr>
          <p:cNvSpPr/>
          <p:nvPr/>
        </p:nvSpPr>
        <p:spPr>
          <a:xfrm>
            <a:off x="1744668" y="5314802"/>
            <a:ext cx="2335726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Optimizer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7FB7C-54AE-C87E-4B28-5F525E722F7F}"/>
              </a:ext>
            </a:extLst>
          </p:cNvPr>
          <p:cNvCxnSpPr>
            <a:cxnSpLocks/>
            <a:stCxn id="54" idx="0"/>
            <a:endCxn id="31" idx="2"/>
          </p:cNvCxnSpPr>
          <p:nvPr/>
        </p:nvCxnSpPr>
        <p:spPr>
          <a:xfrm flipV="1">
            <a:off x="2912531" y="3191030"/>
            <a:ext cx="1" cy="212377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9A451C0-8855-2E99-48FF-FC05DDA32C10}"/>
              </a:ext>
            </a:extLst>
          </p:cNvPr>
          <p:cNvCxnSpPr>
            <a:stCxn id="49" idx="1"/>
            <a:endCxn id="54" idx="4"/>
          </p:cNvCxnSpPr>
          <p:nvPr/>
        </p:nvCxnSpPr>
        <p:spPr>
          <a:xfrm rot="10800000">
            <a:off x="2912532" y="6050550"/>
            <a:ext cx="4168167" cy="417983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25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6377AFA-A96C-3D5A-8F4D-5ABD8C9BBF93}"/>
              </a:ext>
            </a:extLst>
          </p:cNvPr>
          <p:cNvGrpSpPr/>
          <p:nvPr/>
        </p:nvGrpSpPr>
        <p:grpSpPr>
          <a:xfrm>
            <a:off x="3905403" y="1002592"/>
            <a:ext cx="4381193" cy="3141319"/>
            <a:chOff x="373345" y="545391"/>
            <a:chExt cx="4381193" cy="31413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42ACA16-0336-8B80-A7A1-A3EFCB83A2FD}"/>
                </a:ext>
              </a:extLst>
            </p:cNvPr>
            <p:cNvSpPr/>
            <p:nvPr/>
          </p:nvSpPr>
          <p:spPr>
            <a:xfrm>
              <a:off x="373345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0AB9B50-AA09-4112-49A4-8338AFA210DB}"/>
                </a:ext>
              </a:extLst>
            </p:cNvPr>
            <p:cNvSpPr/>
            <p:nvPr/>
          </p:nvSpPr>
          <p:spPr>
            <a:xfrm>
              <a:off x="1749499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A9DE9D9C-A1FA-178E-8380-A51330C23819}"/>
                </a:ext>
              </a:extLst>
            </p:cNvPr>
            <p:cNvSpPr/>
            <p:nvPr/>
          </p:nvSpPr>
          <p:spPr>
            <a:xfrm>
              <a:off x="1749499" y="1593604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67AB0F-D375-A625-A5BE-ED57E3C0D6A4}"/>
                </a:ext>
              </a:extLst>
            </p:cNvPr>
            <p:cNvSpPr/>
            <p:nvPr/>
          </p:nvSpPr>
          <p:spPr>
            <a:xfrm>
              <a:off x="1749499" y="274900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AFAB1DF-3FB9-5C0A-92DC-387A61B118D2}"/>
                </a:ext>
              </a:extLst>
            </p:cNvPr>
            <p:cNvSpPr/>
            <p:nvPr/>
          </p:nvSpPr>
          <p:spPr>
            <a:xfrm>
              <a:off x="1726727" y="332671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77C2541-C273-7159-485F-E6EA31CDF57F}"/>
                </a:ext>
              </a:extLst>
            </p:cNvPr>
            <p:cNvCxnSpPr>
              <a:cxnSpLocks/>
              <a:stCxn id="5" idx="6"/>
              <a:endCxn id="6" idx="2"/>
            </p:cNvCxnSpPr>
            <p:nvPr/>
          </p:nvCxnSpPr>
          <p:spPr>
            <a:xfrm>
              <a:off x="733345" y="1195902"/>
              <a:ext cx="1016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FFA0556-BC78-6B03-8BDA-F69BA5BB0544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>
              <a:off x="733345" y="1195902"/>
              <a:ext cx="1016154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32190C8-3C47-B41A-D5F7-7FCB42F28A46}"/>
                </a:ext>
              </a:extLst>
            </p:cNvPr>
            <p:cNvCxnSpPr>
              <a:cxnSpLocks/>
              <a:stCxn id="5" idx="6"/>
              <a:endCxn id="54" idx="2"/>
            </p:cNvCxnSpPr>
            <p:nvPr/>
          </p:nvCxnSpPr>
          <p:spPr>
            <a:xfrm>
              <a:off x="733345" y="1195902"/>
              <a:ext cx="1016154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ED2DC30-547C-FFFB-861C-5D790868EC5E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733345" y="1195902"/>
              <a:ext cx="1016154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8E26F0F-B3B7-2E23-C709-229B34D74F2D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733345" y="1195902"/>
              <a:ext cx="993382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7795E74-CCCA-8515-0FE8-46EF3BA4125E}"/>
                </a:ext>
              </a:extLst>
            </p:cNvPr>
            <p:cNvSpPr/>
            <p:nvPr/>
          </p:nvSpPr>
          <p:spPr>
            <a:xfrm>
              <a:off x="374054" y="159923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DC1F6D6-5FE8-F238-20DE-6515F1BF0FD6}"/>
                </a:ext>
              </a:extLst>
            </p:cNvPr>
            <p:cNvCxnSpPr>
              <a:cxnSpLocks/>
              <a:stCxn id="15" idx="6"/>
              <a:endCxn id="6" idx="2"/>
            </p:cNvCxnSpPr>
            <p:nvPr/>
          </p:nvCxnSpPr>
          <p:spPr>
            <a:xfrm flipV="1">
              <a:off x="734054" y="1195902"/>
              <a:ext cx="1015445" cy="5833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07706A2-2578-50F9-1C38-BFB91846098E}"/>
                </a:ext>
              </a:extLst>
            </p:cNvPr>
            <p:cNvCxnSpPr>
              <a:cxnSpLocks/>
              <a:stCxn id="15" idx="6"/>
              <a:endCxn id="7" idx="2"/>
            </p:cNvCxnSpPr>
            <p:nvPr/>
          </p:nvCxnSpPr>
          <p:spPr>
            <a:xfrm flipV="1">
              <a:off x="734054" y="1773604"/>
              <a:ext cx="1015445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4111437-625F-0AEB-172D-0A1DDFD1C3C9}"/>
                </a:ext>
              </a:extLst>
            </p:cNvPr>
            <p:cNvCxnSpPr>
              <a:cxnSpLocks/>
              <a:stCxn id="15" idx="6"/>
              <a:endCxn id="54" idx="2"/>
            </p:cNvCxnSpPr>
            <p:nvPr/>
          </p:nvCxnSpPr>
          <p:spPr>
            <a:xfrm>
              <a:off x="734054" y="1779232"/>
              <a:ext cx="1015445" cy="577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7E53296-0D99-D4DA-02AD-C8170DA8A00F}"/>
                </a:ext>
              </a:extLst>
            </p:cNvPr>
            <p:cNvCxnSpPr>
              <a:cxnSpLocks/>
              <a:stCxn id="15" idx="6"/>
              <a:endCxn id="8" idx="2"/>
            </p:cNvCxnSpPr>
            <p:nvPr/>
          </p:nvCxnSpPr>
          <p:spPr>
            <a:xfrm>
              <a:off x="734054" y="1779232"/>
              <a:ext cx="1015445" cy="11497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B359086-17E7-F970-1A2E-0A758E37E76B}"/>
                </a:ext>
              </a:extLst>
            </p:cNvPr>
            <p:cNvCxnSpPr>
              <a:cxnSpLocks/>
              <a:stCxn id="15" idx="6"/>
              <a:endCxn id="9" idx="2"/>
            </p:cNvCxnSpPr>
            <p:nvPr/>
          </p:nvCxnSpPr>
          <p:spPr>
            <a:xfrm>
              <a:off x="734054" y="1779232"/>
              <a:ext cx="992673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828EC38-81A8-8519-A3EB-33DE6AC06B8C}"/>
                </a:ext>
              </a:extLst>
            </p:cNvPr>
            <p:cNvSpPr/>
            <p:nvPr/>
          </p:nvSpPr>
          <p:spPr>
            <a:xfrm>
              <a:off x="373345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DF5581F-EC55-E609-A54D-FC6A6D29C774}"/>
                </a:ext>
              </a:extLst>
            </p:cNvPr>
            <p:cNvCxnSpPr>
              <a:cxnSpLocks/>
              <a:stCxn id="21" idx="6"/>
              <a:endCxn id="6" idx="2"/>
            </p:cNvCxnSpPr>
            <p:nvPr/>
          </p:nvCxnSpPr>
          <p:spPr>
            <a:xfrm flipV="1">
              <a:off x="733345" y="1195902"/>
              <a:ext cx="1016154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0C0B7EF-CAD4-BD6F-49EB-877BAB917567}"/>
                </a:ext>
              </a:extLst>
            </p:cNvPr>
            <p:cNvCxnSpPr>
              <a:cxnSpLocks/>
              <a:stCxn id="21" idx="6"/>
              <a:endCxn id="7" idx="2"/>
            </p:cNvCxnSpPr>
            <p:nvPr/>
          </p:nvCxnSpPr>
          <p:spPr>
            <a:xfrm flipV="1">
              <a:off x="733345" y="1773604"/>
              <a:ext cx="1016154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C300EC7-8357-0192-85C1-B1214746F036}"/>
                </a:ext>
              </a:extLst>
            </p:cNvPr>
            <p:cNvCxnSpPr>
              <a:cxnSpLocks/>
              <a:stCxn id="21" idx="6"/>
              <a:endCxn id="54" idx="2"/>
            </p:cNvCxnSpPr>
            <p:nvPr/>
          </p:nvCxnSpPr>
          <p:spPr>
            <a:xfrm>
              <a:off x="733345" y="2356933"/>
              <a:ext cx="1016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B6ACD895-81C1-865D-4710-590292B64DF7}"/>
                </a:ext>
              </a:extLst>
            </p:cNvPr>
            <p:cNvCxnSpPr>
              <a:cxnSpLocks/>
              <a:stCxn id="21" idx="6"/>
              <a:endCxn id="8" idx="2"/>
            </p:cNvCxnSpPr>
            <p:nvPr/>
          </p:nvCxnSpPr>
          <p:spPr>
            <a:xfrm>
              <a:off x="733345" y="2356933"/>
              <a:ext cx="1016154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BCFF03-0D8F-39AC-1F1F-71AD7619103D}"/>
                </a:ext>
              </a:extLst>
            </p:cNvPr>
            <p:cNvCxnSpPr>
              <a:cxnSpLocks/>
              <a:stCxn id="21" idx="6"/>
              <a:endCxn id="9" idx="2"/>
            </p:cNvCxnSpPr>
            <p:nvPr/>
          </p:nvCxnSpPr>
          <p:spPr>
            <a:xfrm>
              <a:off x="733345" y="2356933"/>
              <a:ext cx="993382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0FDEE4-4AB9-B977-E62D-BF9F0A318A28}"/>
                </a:ext>
              </a:extLst>
            </p:cNvPr>
            <p:cNvSpPr/>
            <p:nvPr/>
          </p:nvSpPr>
          <p:spPr>
            <a:xfrm>
              <a:off x="373345" y="275182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96CD9BB9-8F99-CD19-EB54-4BD428A06E56}"/>
                </a:ext>
              </a:extLst>
            </p:cNvPr>
            <p:cNvCxnSpPr>
              <a:cxnSpLocks/>
              <a:stCxn id="27" idx="6"/>
              <a:endCxn id="6" idx="2"/>
            </p:cNvCxnSpPr>
            <p:nvPr/>
          </p:nvCxnSpPr>
          <p:spPr>
            <a:xfrm flipV="1">
              <a:off x="733345" y="1195902"/>
              <a:ext cx="1016154" cy="1735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743158AD-AE4C-0631-EEEC-E0C61080C32A}"/>
                </a:ext>
              </a:extLst>
            </p:cNvPr>
            <p:cNvCxnSpPr>
              <a:cxnSpLocks/>
              <a:stCxn id="27" idx="6"/>
              <a:endCxn id="7" idx="2"/>
            </p:cNvCxnSpPr>
            <p:nvPr/>
          </p:nvCxnSpPr>
          <p:spPr>
            <a:xfrm flipV="1">
              <a:off x="733345" y="1773604"/>
              <a:ext cx="1016154" cy="11582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841FA4B-B4BD-D83B-6386-8CBD5B15A29C}"/>
                </a:ext>
              </a:extLst>
            </p:cNvPr>
            <p:cNvCxnSpPr>
              <a:cxnSpLocks/>
              <a:stCxn id="27" idx="6"/>
              <a:endCxn id="54" idx="2"/>
            </p:cNvCxnSpPr>
            <p:nvPr/>
          </p:nvCxnSpPr>
          <p:spPr>
            <a:xfrm flipV="1">
              <a:off x="733345" y="2356933"/>
              <a:ext cx="1016154" cy="5748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A885924B-6D76-E255-C83F-BD52D77DA233}"/>
                </a:ext>
              </a:extLst>
            </p:cNvPr>
            <p:cNvCxnSpPr>
              <a:cxnSpLocks/>
              <a:stCxn id="27" idx="6"/>
              <a:endCxn id="8" idx="2"/>
            </p:cNvCxnSpPr>
            <p:nvPr/>
          </p:nvCxnSpPr>
          <p:spPr>
            <a:xfrm flipV="1">
              <a:off x="733345" y="2929008"/>
              <a:ext cx="1016154" cy="28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C0CA5EA-E652-C11D-69C1-2B5D86AC1654}"/>
                </a:ext>
              </a:extLst>
            </p:cNvPr>
            <p:cNvCxnSpPr>
              <a:cxnSpLocks/>
              <a:stCxn id="27" idx="6"/>
              <a:endCxn id="9" idx="2"/>
            </p:cNvCxnSpPr>
            <p:nvPr/>
          </p:nvCxnSpPr>
          <p:spPr>
            <a:xfrm>
              <a:off x="733345" y="2931821"/>
              <a:ext cx="993382" cy="574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8E89A38-CF11-07FD-F44E-B8517970F76B}"/>
                </a:ext>
              </a:extLst>
            </p:cNvPr>
            <p:cNvSpPr/>
            <p:nvPr/>
          </p:nvSpPr>
          <p:spPr>
            <a:xfrm>
              <a:off x="373345" y="332108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EC1839B-AD70-2830-AF09-E9FCCB5A374B}"/>
                </a:ext>
              </a:extLst>
            </p:cNvPr>
            <p:cNvCxnSpPr>
              <a:cxnSpLocks/>
              <a:stCxn id="33" idx="6"/>
              <a:endCxn id="6" idx="2"/>
            </p:cNvCxnSpPr>
            <p:nvPr/>
          </p:nvCxnSpPr>
          <p:spPr>
            <a:xfrm flipV="1">
              <a:off x="733345" y="1195902"/>
              <a:ext cx="1016154" cy="2305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3BAC2A-F3E8-90A8-EA5B-73B4EEEEEB06}"/>
                </a:ext>
              </a:extLst>
            </p:cNvPr>
            <p:cNvCxnSpPr>
              <a:cxnSpLocks/>
              <a:stCxn id="33" idx="6"/>
              <a:endCxn id="7" idx="2"/>
            </p:cNvCxnSpPr>
            <p:nvPr/>
          </p:nvCxnSpPr>
          <p:spPr>
            <a:xfrm flipV="1">
              <a:off x="733345" y="1773604"/>
              <a:ext cx="1016154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B2CFB1B-C42E-AC28-AA61-26DC8A047848}"/>
                </a:ext>
              </a:extLst>
            </p:cNvPr>
            <p:cNvCxnSpPr>
              <a:cxnSpLocks/>
              <a:stCxn id="33" idx="6"/>
              <a:endCxn id="54" idx="2"/>
            </p:cNvCxnSpPr>
            <p:nvPr/>
          </p:nvCxnSpPr>
          <p:spPr>
            <a:xfrm flipV="1">
              <a:off x="733345" y="2356933"/>
              <a:ext cx="1016154" cy="11441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8B30539-E665-FFCA-E819-A4FC4F780F52}"/>
                </a:ext>
              </a:extLst>
            </p:cNvPr>
            <p:cNvCxnSpPr>
              <a:cxnSpLocks/>
              <a:stCxn id="33" idx="6"/>
              <a:endCxn id="8" idx="2"/>
            </p:cNvCxnSpPr>
            <p:nvPr/>
          </p:nvCxnSpPr>
          <p:spPr>
            <a:xfrm flipV="1">
              <a:off x="733345" y="2929008"/>
              <a:ext cx="1016154" cy="5720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B18E8038-40DB-E58A-60C9-EA24CD320159}"/>
                </a:ext>
              </a:extLst>
            </p:cNvPr>
            <p:cNvCxnSpPr>
              <a:cxnSpLocks/>
              <a:stCxn id="33" idx="6"/>
              <a:endCxn id="9" idx="2"/>
            </p:cNvCxnSpPr>
            <p:nvPr/>
          </p:nvCxnSpPr>
          <p:spPr>
            <a:xfrm>
              <a:off x="733345" y="3501082"/>
              <a:ext cx="993382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112BB0E-966A-D7E9-F243-2AB30267A41E}"/>
                </a:ext>
              </a:extLst>
            </p:cNvPr>
            <p:cNvSpPr/>
            <p:nvPr/>
          </p:nvSpPr>
          <p:spPr>
            <a:xfrm>
              <a:off x="3147716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DA84A03-BF7D-5813-FBC0-7E7C94D45132}"/>
                </a:ext>
              </a:extLst>
            </p:cNvPr>
            <p:cNvSpPr/>
            <p:nvPr/>
          </p:nvSpPr>
          <p:spPr>
            <a:xfrm>
              <a:off x="3147716" y="1593604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3765EF5-0656-B753-392F-100FB4FFB7B4}"/>
                </a:ext>
              </a:extLst>
            </p:cNvPr>
            <p:cNvSpPr/>
            <p:nvPr/>
          </p:nvSpPr>
          <p:spPr>
            <a:xfrm>
              <a:off x="3147716" y="2171306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2CCE5E26-89FA-B3DE-34E6-8619602EF046}"/>
                </a:ext>
              </a:extLst>
            </p:cNvPr>
            <p:cNvSpPr/>
            <p:nvPr/>
          </p:nvSpPr>
          <p:spPr>
            <a:xfrm>
              <a:off x="3147716" y="274900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2A858FCA-1B21-8D86-08D7-8B4E0602D37D}"/>
                </a:ext>
              </a:extLst>
            </p:cNvPr>
            <p:cNvSpPr/>
            <p:nvPr/>
          </p:nvSpPr>
          <p:spPr>
            <a:xfrm>
              <a:off x="3124944" y="332671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8EA1A64-99C4-F979-B862-E552B9E18D06}"/>
                </a:ext>
              </a:extLst>
            </p:cNvPr>
            <p:cNvCxnSpPr>
              <a:cxnSpLocks/>
              <a:stCxn id="6" idx="6"/>
              <a:endCxn id="39" idx="2"/>
            </p:cNvCxnSpPr>
            <p:nvPr/>
          </p:nvCxnSpPr>
          <p:spPr>
            <a:xfrm>
              <a:off x="2109499" y="1195902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F6AA14D7-3A1F-D421-8859-850B57D02DBA}"/>
                </a:ext>
              </a:extLst>
            </p:cNvPr>
            <p:cNvCxnSpPr>
              <a:cxnSpLocks/>
              <a:stCxn id="6" idx="6"/>
              <a:endCxn id="40" idx="2"/>
            </p:cNvCxnSpPr>
            <p:nvPr/>
          </p:nvCxnSpPr>
          <p:spPr>
            <a:xfrm>
              <a:off x="2109499" y="1195902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B8AD4BD-7C24-BCE1-5D0D-396EE1FEF560}"/>
                </a:ext>
              </a:extLst>
            </p:cNvPr>
            <p:cNvCxnSpPr>
              <a:cxnSpLocks/>
              <a:stCxn id="6" idx="6"/>
              <a:endCxn id="41" idx="2"/>
            </p:cNvCxnSpPr>
            <p:nvPr/>
          </p:nvCxnSpPr>
          <p:spPr>
            <a:xfrm>
              <a:off x="2109499" y="1195902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3B94C020-1EF5-C092-77DF-FD6B978EA663}"/>
                </a:ext>
              </a:extLst>
            </p:cNvPr>
            <p:cNvCxnSpPr>
              <a:cxnSpLocks/>
              <a:stCxn id="6" idx="6"/>
              <a:endCxn id="42" idx="2"/>
            </p:cNvCxnSpPr>
            <p:nvPr/>
          </p:nvCxnSpPr>
          <p:spPr>
            <a:xfrm>
              <a:off x="2109499" y="1195902"/>
              <a:ext cx="1038217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AA8BA56D-BC84-2040-A099-2F037EDA9DBD}"/>
                </a:ext>
              </a:extLst>
            </p:cNvPr>
            <p:cNvCxnSpPr>
              <a:cxnSpLocks/>
              <a:stCxn id="6" idx="6"/>
              <a:endCxn id="43" idx="2"/>
            </p:cNvCxnSpPr>
            <p:nvPr/>
          </p:nvCxnSpPr>
          <p:spPr>
            <a:xfrm>
              <a:off x="2109499" y="1195902"/>
              <a:ext cx="1015445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93ED3F67-8F03-09BB-2E82-FA95B13F3161}"/>
                </a:ext>
              </a:extLst>
            </p:cNvPr>
            <p:cNvCxnSpPr>
              <a:cxnSpLocks/>
              <a:stCxn id="7" idx="6"/>
              <a:endCxn id="39" idx="2"/>
            </p:cNvCxnSpPr>
            <p:nvPr/>
          </p:nvCxnSpPr>
          <p:spPr>
            <a:xfrm flipV="1">
              <a:off x="2109499" y="1195902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C5332931-E0AB-252E-A82B-4F086C1CFBB2}"/>
                </a:ext>
              </a:extLst>
            </p:cNvPr>
            <p:cNvCxnSpPr>
              <a:cxnSpLocks/>
              <a:stCxn id="7" idx="6"/>
              <a:endCxn id="40" idx="2"/>
            </p:cNvCxnSpPr>
            <p:nvPr/>
          </p:nvCxnSpPr>
          <p:spPr>
            <a:xfrm>
              <a:off x="2109499" y="1773604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ABCCA87-48E0-52D0-7E95-C199E66134AB}"/>
                </a:ext>
              </a:extLst>
            </p:cNvPr>
            <p:cNvCxnSpPr>
              <a:cxnSpLocks/>
              <a:stCxn id="7" idx="6"/>
              <a:endCxn id="41" idx="2"/>
            </p:cNvCxnSpPr>
            <p:nvPr/>
          </p:nvCxnSpPr>
          <p:spPr>
            <a:xfrm>
              <a:off x="2109499" y="1773604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80210D3-A96B-20C1-D6FF-9C537701F036}"/>
                </a:ext>
              </a:extLst>
            </p:cNvPr>
            <p:cNvCxnSpPr>
              <a:cxnSpLocks/>
              <a:stCxn id="7" idx="6"/>
              <a:endCxn id="42" idx="2"/>
            </p:cNvCxnSpPr>
            <p:nvPr/>
          </p:nvCxnSpPr>
          <p:spPr>
            <a:xfrm>
              <a:off x="2109499" y="1773604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E68DB866-0091-B602-AEF9-E00F07E49D38}"/>
                </a:ext>
              </a:extLst>
            </p:cNvPr>
            <p:cNvCxnSpPr>
              <a:cxnSpLocks/>
              <a:stCxn id="7" idx="6"/>
              <a:endCxn id="43" idx="2"/>
            </p:cNvCxnSpPr>
            <p:nvPr/>
          </p:nvCxnSpPr>
          <p:spPr>
            <a:xfrm>
              <a:off x="2109499" y="1773604"/>
              <a:ext cx="1015445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DC97C45-DA51-DE5D-171F-554C1ADB99CB}"/>
                </a:ext>
              </a:extLst>
            </p:cNvPr>
            <p:cNvSpPr/>
            <p:nvPr/>
          </p:nvSpPr>
          <p:spPr>
            <a:xfrm>
              <a:off x="1749499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F4C65DA-21FF-2271-8DEB-242CBB4AE20D}"/>
                </a:ext>
              </a:extLst>
            </p:cNvPr>
            <p:cNvCxnSpPr>
              <a:cxnSpLocks/>
              <a:stCxn id="54" idx="6"/>
              <a:endCxn id="39" idx="2"/>
            </p:cNvCxnSpPr>
            <p:nvPr/>
          </p:nvCxnSpPr>
          <p:spPr>
            <a:xfrm flipV="1">
              <a:off x="2109499" y="1195902"/>
              <a:ext cx="1038217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1D0AD84-EF21-AFED-4756-92EE4AFC391E}"/>
                </a:ext>
              </a:extLst>
            </p:cNvPr>
            <p:cNvCxnSpPr>
              <a:cxnSpLocks/>
              <a:stCxn id="54" idx="6"/>
              <a:endCxn id="40" idx="2"/>
            </p:cNvCxnSpPr>
            <p:nvPr/>
          </p:nvCxnSpPr>
          <p:spPr>
            <a:xfrm flipV="1">
              <a:off x="2109499" y="1773604"/>
              <a:ext cx="1038217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16964416-387B-5582-C622-12C3214A1188}"/>
                </a:ext>
              </a:extLst>
            </p:cNvPr>
            <p:cNvCxnSpPr>
              <a:cxnSpLocks/>
              <a:stCxn id="54" idx="6"/>
              <a:endCxn id="41" idx="2"/>
            </p:cNvCxnSpPr>
            <p:nvPr/>
          </p:nvCxnSpPr>
          <p:spPr>
            <a:xfrm flipV="1">
              <a:off x="2109499" y="2351306"/>
              <a:ext cx="1038217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1604970-433E-1297-6F02-BDCFA092F40C}"/>
                </a:ext>
              </a:extLst>
            </p:cNvPr>
            <p:cNvCxnSpPr>
              <a:cxnSpLocks/>
              <a:stCxn id="54" idx="6"/>
              <a:endCxn id="42" idx="2"/>
            </p:cNvCxnSpPr>
            <p:nvPr/>
          </p:nvCxnSpPr>
          <p:spPr>
            <a:xfrm>
              <a:off x="2109499" y="2356933"/>
              <a:ext cx="1038217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46B8DED-2D17-C2E1-F4E5-D0995DB59EEA}"/>
                </a:ext>
              </a:extLst>
            </p:cNvPr>
            <p:cNvCxnSpPr>
              <a:cxnSpLocks/>
              <a:stCxn id="54" idx="6"/>
              <a:endCxn id="43" idx="2"/>
            </p:cNvCxnSpPr>
            <p:nvPr/>
          </p:nvCxnSpPr>
          <p:spPr>
            <a:xfrm>
              <a:off x="2109499" y="2356933"/>
              <a:ext cx="1015445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D19957E0-0898-9C65-7F72-EA340A7C132B}"/>
                </a:ext>
              </a:extLst>
            </p:cNvPr>
            <p:cNvCxnSpPr>
              <a:cxnSpLocks/>
              <a:stCxn id="8" idx="6"/>
              <a:endCxn id="39" idx="2"/>
            </p:cNvCxnSpPr>
            <p:nvPr/>
          </p:nvCxnSpPr>
          <p:spPr>
            <a:xfrm flipV="1">
              <a:off x="2109499" y="1195902"/>
              <a:ext cx="1038217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A5B88093-2ACA-68C3-391A-7C46096C559C}"/>
                </a:ext>
              </a:extLst>
            </p:cNvPr>
            <p:cNvCxnSpPr>
              <a:cxnSpLocks/>
              <a:stCxn id="8" idx="6"/>
              <a:endCxn id="40" idx="2"/>
            </p:cNvCxnSpPr>
            <p:nvPr/>
          </p:nvCxnSpPr>
          <p:spPr>
            <a:xfrm flipV="1">
              <a:off x="2109499" y="1773604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BA4561B2-EF8E-D9A6-E77E-795D4419BEDC}"/>
                </a:ext>
              </a:extLst>
            </p:cNvPr>
            <p:cNvCxnSpPr>
              <a:cxnSpLocks/>
              <a:stCxn id="8" idx="6"/>
              <a:endCxn id="41" idx="2"/>
            </p:cNvCxnSpPr>
            <p:nvPr/>
          </p:nvCxnSpPr>
          <p:spPr>
            <a:xfrm flipV="1">
              <a:off x="2109499" y="2351306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8ABC8A6-B8E0-5496-9BEA-3E6C18369B62}"/>
                </a:ext>
              </a:extLst>
            </p:cNvPr>
            <p:cNvCxnSpPr>
              <a:cxnSpLocks/>
              <a:stCxn id="8" idx="6"/>
              <a:endCxn id="42" idx="2"/>
            </p:cNvCxnSpPr>
            <p:nvPr/>
          </p:nvCxnSpPr>
          <p:spPr>
            <a:xfrm>
              <a:off x="2109499" y="2929008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EB78C880-85AD-85AD-645E-A436932C1521}"/>
                </a:ext>
              </a:extLst>
            </p:cNvPr>
            <p:cNvCxnSpPr>
              <a:cxnSpLocks/>
              <a:stCxn id="8" idx="6"/>
              <a:endCxn id="43" idx="2"/>
            </p:cNvCxnSpPr>
            <p:nvPr/>
          </p:nvCxnSpPr>
          <p:spPr>
            <a:xfrm>
              <a:off x="2109499" y="2929008"/>
              <a:ext cx="1015445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3BE34F18-FC1B-931F-EEED-1D54E3A7DDAD}"/>
                </a:ext>
              </a:extLst>
            </p:cNvPr>
            <p:cNvCxnSpPr>
              <a:cxnSpLocks/>
              <a:stCxn id="9" idx="6"/>
              <a:endCxn id="39" idx="2"/>
            </p:cNvCxnSpPr>
            <p:nvPr/>
          </p:nvCxnSpPr>
          <p:spPr>
            <a:xfrm flipV="1">
              <a:off x="2086727" y="1195902"/>
              <a:ext cx="1060989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368116F0-2BC8-E3B4-2AD5-BB6DD477F7CF}"/>
                </a:ext>
              </a:extLst>
            </p:cNvPr>
            <p:cNvCxnSpPr>
              <a:cxnSpLocks/>
              <a:stCxn id="9" idx="6"/>
              <a:endCxn id="40" idx="2"/>
            </p:cNvCxnSpPr>
            <p:nvPr/>
          </p:nvCxnSpPr>
          <p:spPr>
            <a:xfrm flipV="1">
              <a:off x="2086727" y="1773604"/>
              <a:ext cx="1060989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232E365F-B888-9A07-4896-AF4AF96868CB}"/>
                </a:ext>
              </a:extLst>
            </p:cNvPr>
            <p:cNvCxnSpPr>
              <a:cxnSpLocks/>
              <a:stCxn id="9" idx="6"/>
              <a:endCxn id="41" idx="2"/>
            </p:cNvCxnSpPr>
            <p:nvPr/>
          </p:nvCxnSpPr>
          <p:spPr>
            <a:xfrm flipV="1">
              <a:off x="2086727" y="2351306"/>
              <a:ext cx="1060989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D33D32F-2605-4B58-5932-6BC8F1B33CE1}"/>
                </a:ext>
              </a:extLst>
            </p:cNvPr>
            <p:cNvCxnSpPr>
              <a:cxnSpLocks/>
              <a:stCxn id="9" idx="6"/>
              <a:endCxn id="42" idx="2"/>
            </p:cNvCxnSpPr>
            <p:nvPr/>
          </p:nvCxnSpPr>
          <p:spPr>
            <a:xfrm flipV="1">
              <a:off x="2086727" y="2929008"/>
              <a:ext cx="1060989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C477BFDB-8926-239C-BF68-583D6499279F}"/>
                </a:ext>
              </a:extLst>
            </p:cNvPr>
            <p:cNvCxnSpPr>
              <a:cxnSpLocks/>
              <a:stCxn id="9" idx="6"/>
              <a:endCxn id="43" idx="2"/>
            </p:cNvCxnSpPr>
            <p:nvPr/>
          </p:nvCxnSpPr>
          <p:spPr>
            <a:xfrm>
              <a:off x="2086727" y="3506710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FE845AF-398E-4137-75F3-E9BC7DA366C3}"/>
                </a:ext>
              </a:extLst>
            </p:cNvPr>
            <p:cNvSpPr/>
            <p:nvPr/>
          </p:nvSpPr>
          <p:spPr>
            <a:xfrm>
              <a:off x="4394538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7EE3D926-7E3E-6E40-BF9A-E610356227A4}"/>
                </a:ext>
              </a:extLst>
            </p:cNvPr>
            <p:cNvCxnSpPr>
              <a:cxnSpLocks/>
              <a:stCxn id="39" idx="6"/>
              <a:endCxn id="70" idx="2"/>
            </p:cNvCxnSpPr>
            <p:nvPr/>
          </p:nvCxnSpPr>
          <p:spPr>
            <a:xfrm>
              <a:off x="3507716" y="1195902"/>
              <a:ext cx="886822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5BA346D-59C1-C695-3260-0853FAE929D5}"/>
                </a:ext>
              </a:extLst>
            </p:cNvPr>
            <p:cNvCxnSpPr>
              <a:cxnSpLocks/>
              <a:stCxn id="41" idx="6"/>
              <a:endCxn id="70" idx="2"/>
            </p:cNvCxnSpPr>
            <p:nvPr/>
          </p:nvCxnSpPr>
          <p:spPr>
            <a:xfrm>
              <a:off x="3507716" y="2351306"/>
              <a:ext cx="886822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DCEC6054-8C4C-1695-D8BA-DED03DBB0455}"/>
                </a:ext>
              </a:extLst>
            </p:cNvPr>
            <p:cNvCxnSpPr>
              <a:cxnSpLocks/>
              <a:stCxn id="40" idx="6"/>
              <a:endCxn id="70" idx="2"/>
            </p:cNvCxnSpPr>
            <p:nvPr/>
          </p:nvCxnSpPr>
          <p:spPr>
            <a:xfrm>
              <a:off x="3507716" y="1773604"/>
              <a:ext cx="886822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2BF6D9C1-6CEA-C413-3FD0-FBE47A9A299B}"/>
                </a:ext>
              </a:extLst>
            </p:cNvPr>
            <p:cNvCxnSpPr>
              <a:cxnSpLocks/>
              <a:stCxn id="42" idx="6"/>
              <a:endCxn id="70" idx="2"/>
            </p:cNvCxnSpPr>
            <p:nvPr/>
          </p:nvCxnSpPr>
          <p:spPr>
            <a:xfrm flipV="1">
              <a:off x="3507716" y="2356933"/>
              <a:ext cx="886822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0070FC2A-5C1B-B6B1-70B1-FAE93E377196}"/>
                </a:ext>
              </a:extLst>
            </p:cNvPr>
            <p:cNvCxnSpPr>
              <a:cxnSpLocks/>
              <a:stCxn id="43" idx="6"/>
              <a:endCxn id="70" idx="2"/>
            </p:cNvCxnSpPr>
            <p:nvPr/>
          </p:nvCxnSpPr>
          <p:spPr>
            <a:xfrm flipV="1">
              <a:off x="3484944" y="2356933"/>
              <a:ext cx="909594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708D820C-1661-B326-B50A-C177507BC760}"/>
                </a:ext>
              </a:extLst>
            </p:cNvPr>
            <p:cNvSpPr txBox="1"/>
            <p:nvPr/>
          </p:nvSpPr>
          <p:spPr>
            <a:xfrm>
              <a:off x="428952" y="551904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i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A1E1DF9-4CEC-F0CB-8AF1-7A9EE976B7BD}"/>
                </a:ext>
              </a:extLst>
            </p:cNvPr>
            <p:cNvSpPr txBox="1"/>
            <p:nvPr/>
          </p:nvSpPr>
          <p:spPr>
            <a:xfrm>
              <a:off x="1745605" y="54885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F3A93C55-9BCA-F87B-8E27-7D52961C4529}"/>
                </a:ext>
              </a:extLst>
            </p:cNvPr>
            <p:cNvSpPr txBox="1"/>
            <p:nvPr/>
          </p:nvSpPr>
          <p:spPr>
            <a:xfrm>
              <a:off x="3131471" y="54539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46E102A-F7BD-4C66-3A0B-A9D5F0430128}"/>
                </a:ext>
              </a:extLst>
            </p:cNvPr>
            <p:cNvSpPr txBox="1"/>
            <p:nvPr/>
          </p:nvSpPr>
          <p:spPr>
            <a:xfrm>
              <a:off x="4424497" y="5519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o</a:t>
              </a: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DB83E18B-1A12-BAD7-47EC-35C2FB3C12CA}"/>
              </a:ext>
            </a:extLst>
          </p:cNvPr>
          <p:cNvSpPr txBox="1"/>
          <p:nvPr/>
        </p:nvSpPr>
        <p:spPr>
          <a:xfrm>
            <a:off x="2834530" y="4417717"/>
            <a:ext cx="6522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Densely (or fully) connected network</a:t>
            </a:r>
            <a:endParaRPr lang="en-JP" sz="32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8322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>
            <a:extLst>
              <a:ext uri="{FF2B5EF4-FFF2-40B4-BE49-F238E27FC236}">
                <a16:creationId xmlns:a16="http://schemas.microsoft.com/office/drawing/2014/main" id="{B2E8731B-BB15-9C69-53BC-84C7F73BCE7E}"/>
              </a:ext>
            </a:extLst>
          </p:cNvPr>
          <p:cNvSpPr txBox="1"/>
          <p:nvPr/>
        </p:nvSpPr>
        <p:spPr>
          <a:xfrm>
            <a:off x="1746557" y="3675221"/>
            <a:ext cx="158889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Answers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AD777C9-76E8-2B3D-7B4F-689B4EA52A0E}"/>
              </a:ext>
            </a:extLst>
          </p:cNvPr>
          <p:cNvSpPr txBox="1"/>
          <p:nvPr/>
        </p:nvSpPr>
        <p:spPr>
          <a:xfrm>
            <a:off x="2312418" y="2521060"/>
            <a:ext cx="102303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Data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68F062F-E159-9964-E32C-D39DC6712C34}"/>
              </a:ext>
            </a:extLst>
          </p:cNvPr>
          <p:cNvSpPr txBox="1"/>
          <p:nvPr/>
        </p:nvSpPr>
        <p:spPr>
          <a:xfrm>
            <a:off x="8449666" y="3136613"/>
            <a:ext cx="10983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Rules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3AD7E9D1-E313-64CA-1375-84CD8419022D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3335455" y="2813448"/>
            <a:ext cx="1509240" cy="615552"/>
          </a:xfrm>
          <a:prstGeom prst="bentConnector3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34A30EB-F5E6-9D3E-3B57-004C80674AB2}"/>
              </a:ext>
            </a:extLst>
          </p:cNvPr>
          <p:cNvSpPr txBox="1"/>
          <p:nvPr/>
        </p:nvSpPr>
        <p:spPr>
          <a:xfrm>
            <a:off x="4844695" y="2890391"/>
            <a:ext cx="250260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</a:t>
            </a:r>
            <a:b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70A9A541-712D-33A5-2ED7-490DD62501B0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 flipV="1">
            <a:off x="3335455" y="3429000"/>
            <a:ext cx="1509240" cy="538609"/>
          </a:xfrm>
          <a:prstGeom prst="bentConnector3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4EE679A-8AAD-B73B-D72F-E6641D123E07}"/>
              </a:ext>
            </a:extLst>
          </p:cNvPr>
          <p:cNvCxnSpPr>
            <a:cxnSpLocks/>
            <a:stCxn id="104" idx="3"/>
            <a:endCxn id="102" idx="1"/>
          </p:cNvCxnSpPr>
          <p:nvPr/>
        </p:nvCxnSpPr>
        <p:spPr>
          <a:xfrm>
            <a:off x="7347304" y="3429000"/>
            <a:ext cx="110236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39D6C0E-16F8-D83B-E1E8-8C72D6D86AB0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</p:spTree>
    <p:extLst>
      <p:ext uri="{BB962C8B-B14F-4D97-AF65-F5344CB8AC3E}">
        <p14:creationId xmlns:p14="http://schemas.microsoft.com/office/powerpoint/2010/main" val="246051067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16A0C78E-8B94-131C-7BAD-6700C411FB5F}"/>
              </a:ext>
            </a:extLst>
          </p:cNvPr>
          <p:cNvSpPr/>
          <p:nvPr/>
        </p:nvSpPr>
        <p:spPr>
          <a:xfrm>
            <a:off x="589932" y="2159940"/>
            <a:ext cx="2880000" cy="28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7686AA-179A-CAE8-5F9F-8366D8C7F269}"/>
              </a:ext>
            </a:extLst>
          </p:cNvPr>
          <p:cNvSpPr/>
          <p:nvPr/>
        </p:nvSpPr>
        <p:spPr>
          <a:xfrm>
            <a:off x="4272109" y="2542972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9F269AA-E95D-5636-CC5F-399F2D84521D}"/>
              </a:ext>
            </a:extLst>
          </p:cNvPr>
          <p:cNvSpPr/>
          <p:nvPr/>
        </p:nvSpPr>
        <p:spPr>
          <a:xfrm>
            <a:off x="4424509" y="2695372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22F0B5-22FC-0C13-2D99-9100C8696819}"/>
              </a:ext>
            </a:extLst>
          </p:cNvPr>
          <p:cNvSpPr/>
          <p:nvPr/>
        </p:nvSpPr>
        <p:spPr>
          <a:xfrm>
            <a:off x="4576909" y="2847772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11866EC-B034-06E5-68BC-9CE5AF8B223A}"/>
              </a:ext>
            </a:extLst>
          </p:cNvPr>
          <p:cNvSpPr/>
          <p:nvPr/>
        </p:nvSpPr>
        <p:spPr>
          <a:xfrm>
            <a:off x="4729309" y="3000172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6A1B9D2-B579-A5BF-BE32-44A3C7AB936C}"/>
              </a:ext>
            </a:extLst>
          </p:cNvPr>
          <p:cNvSpPr/>
          <p:nvPr/>
        </p:nvSpPr>
        <p:spPr>
          <a:xfrm>
            <a:off x="4881709" y="3152572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B050F45-969D-C6C4-F552-4E4AE93C7E2D}"/>
              </a:ext>
            </a:extLst>
          </p:cNvPr>
          <p:cNvSpPr/>
          <p:nvPr/>
        </p:nvSpPr>
        <p:spPr>
          <a:xfrm>
            <a:off x="5034109" y="3304972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33477E7-BF16-4E0C-ECC5-E982177058AB}"/>
              </a:ext>
            </a:extLst>
          </p:cNvPr>
          <p:cNvSpPr/>
          <p:nvPr/>
        </p:nvSpPr>
        <p:spPr>
          <a:xfrm>
            <a:off x="5186509" y="3457372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9684C19-5671-EC6A-324C-25B5C08FBE89}"/>
              </a:ext>
            </a:extLst>
          </p:cNvPr>
          <p:cNvSpPr/>
          <p:nvPr/>
        </p:nvSpPr>
        <p:spPr>
          <a:xfrm>
            <a:off x="5338909" y="3609772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5E9C2E-206E-FE19-7881-358FDD5D39EC}"/>
              </a:ext>
            </a:extLst>
          </p:cNvPr>
          <p:cNvSpPr/>
          <p:nvPr/>
        </p:nvSpPr>
        <p:spPr>
          <a:xfrm>
            <a:off x="5491309" y="3762172"/>
            <a:ext cx="1080000" cy="10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15F71EA-1F0E-00E4-B7E5-A798B3981993}"/>
              </a:ext>
            </a:extLst>
          </p:cNvPr>
          <p:cNvSpPr/>
          <p:nvPr/>
        </p:nvSpPr>
        <p:spPr>
          <a:xfrm>
            <a:off x="2531378" y="3767650"/>
            <a:ext cx="360000" cy="36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6AB02CB-791C-EC1D-50E3-E2736A059F11}"/>
              </a:ext>
            </a:extLst>
          </p:cNvPr>
          <p:cNvCxnSpPr>
            <a:cxnSpLocks/>
            <a:stCxn id="31" idx="2"/>
            <a:endCxn id="30" idx="2"/>
          </p:cNvCxnSpPr>
          <p:nvPr/>
        </p:nvCxnSpPr>
        <p:spPr>
          <a:xfrm>
            <a:off x="2711378" y="4127650"/>
            <a:ext cx="3319931" cy="7145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9BF6C70-FA16-B784-D9C7-3EE27D4BEEB7}"/>
              </a:ext>
            </a:extLst>
          </p:cNvPr>
          <p:cNvCxnSpPr>
            <a:cxnSpLocks/>
            <a:stCxn id="31" idx="0"/>
            <a:endCxn id="30" idx="0"/>
          </p:cNvCxnSpPr>
          <p:nvPr/>
        </p:nvCxnSpPr>
        <p:spPr>
          <a:xfrm flipV="1">
            <a:off x="2711378" y="3762172"/>
            <a:ext cx="3319931" cy="547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B4EFAED-75CF-1F38-3DB8-E9F2C5BFC3C0}"/>
              </a:ext>
            </a:extLst>
          </p:cNvPr>
          <p:cNvSpPr/>
          <p:nvPr/>
        </p:nvSpPr>
        <p:spPr>
          <a:xfrm>
            <a:off x="6238909" y="3952005"/>
            <a:ext cx="180000" cy="18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3A0027-6963-9825-49EF-EDC4D160DF4B}"/>
              </a:ext>
            </a:extLst>
          </p:cNvPr>
          <p:cNvSpPr/>
          <p:nvPr/>
        </p:nvSpPr>
        <p:spPr>
          <a:xfrm>
            <a:off x="7334160" y="3094354"/>
            <a:ext cx="540000" cy="54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F8E855C-2A82-869F-2B9D-3BE66B7B5B65}"/>
              </a:ext>
            </a:extLst>
          </p:cNvPr>
          <p:cNvSpPr/>
          <p:nvPr/>
        </p:nvSpPr>
        <p:spPr>
          <a:xfrm>
            <a:off x="7486560" y="3246754"/>
            <a:ext cx="540000" cy="54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25DD79E-8138-D0A0-D9D2-06D1F1E7E56D}"/>
              </a:ext>
            </a:extLst>
          </p:cNvPr>
          <p:cNvSpPr/>
          <p:nvPr/>
        </p:nvSpPr>
        <p:spPr>
          <a:xfrm>
            <a:off x="7638960" y="3399154"/>
            <a:ext cx="540000" cy="54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9E62BD1-7869-417E-9C9B-B9EDBB8C7E24}"/>
              </a:ext>
            </a:extLst>
          </p:cNvPr>
          <p:cNvSpPr/>
          <p:nvPr/>
        </p:nvSpPr>
        <p:spPr>
          <a:xfrm>
            <a:off x="7791360" y="3551554"/>
            <a:ext cx="540000" cy="54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143073-72EA-DA94-F2E1-D8BA68038B50}"/>
              </a:ext>
            </a:extLst>
          </p:cNvPr>
          <p:cNvSpPr/>
          <p:nvPr/>
        </p:nvSpPr>
        <p:spPr>
          <a:xfrm>
            <a:off x="7943760" y="3703954"/>
            <a:ext cx="540000" cy="54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7F941D4-6A9B-ACEC-2A41-A9D835249635}"/>
              </a:ext>
            </a:extLst>
          </p:cNvPr>
          <p:cNvSpPr/>
          <p:nvPr/>
        </p:nvSpPr>
        <p:spPr>
          <a:xfrm>
            <a:off x="8096160" y="3856354"/>
            <a:ext cx="540000" cy="54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20FDF36-EE3D-08DC-C232-BE243E7C02A7}"/>
              </a:ext>
            </a:extLst>
          </p:cNvPr>
          <p:cNvSpPr/>
          <p:nvPr/>
        </p:nvSpPr>
        <p:spPr>
          <a:xfrm>
            <a:off x="8248560" y="4008754"/>
            <a:ext cx="540000" cy="540000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0957123-0AAE-F57B-6446-1F47CEE6C752}"/>
              </a:ext>
            </a:extLst>
          </p:cNvPr>
          <p:cNvCxnSpPr>
            <a:cxnSpLocks/>
            <a:stCxn id="40" idx="0"/>
            <a:endCxn id="47" idx="0"/>
          </p:cNvCxnSpPr>
          <p:nvPr/>
        </p:nvCxnSpPr>
        <p:spPr>
          <a:xfrm>
            <a:off x="6328909" y="3952005"/>
            <a:ext cx="2189651" cy="567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AE10F80-7267-0164-DCA0-D1A0E55B53FD}"/>
              </a:ext>
            </a:extLst>
          </p:cNvPr>
          <p:cNvCxnSpPr>
            <a:cxnSpLocks/>
            <a:stCxn id="40" idx="2"/>
            <a:endCxn id="47" idx="2"/>
          </p:cNvCxnSpPr>
          <p:nvPr/>
        </p:nvCxnSpPr>
        <p:spPr>
          <a:xfrm>
            <a:off x="6328909" y="4132005"/>
            <a:ext cx="2189651" cy="41674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49F51804-9219-0BE1-0A5A-95629F3D77EA}"/>
              </a:ext>
            </a:extLst>
          </p:cNvPr>
          <p:cNvSpPr/>
          <p:nvPr/>
        </p:nvSpPr>
        <p:spPr>
          <a:xfrm>
            <a:off x="9880175" y="2160501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50683DB-90FE-F3FE-A69F-72FA7CBBA571}"/>
              </a:ext>
            </a:extLst>
          </p:cNvPr>
          <p:cNvSpPr/>
          <p:nvPr/>
        </p:nvSpPr>
        <p:spPr>
          <a:xfrm>
            <a:off x="9880175" y="3235933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C10A47C-80E4-EFDF-20CB-49862EC8A36E}"/>
              </a:ext>
            </a:extLst>
          </p:cNvPr>
          <p:cNvSpPr/>
          <p:nvPr/>
        </p:nvSpPr>
        <p:spPr>
          <a:xfrm>
            <a:off x="9880175" y="4305472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1B129A2-FC54-5B4F-7D87-A81F8F1B15E8}"/>
              </a:ext>
            </a:extLst>
          </p:cNvPr>
          <p:cNvSpPr/>
          <p:nvPr/>
        </p:nvSpPr>
        <p:spPr>
          <a:xfrm>
            <a:off x="11231264" y="3235372"/>
            <a:ext cx="360000" cy="360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93C7EE2-A0B6-EF7C-E1FB-6CD2C68FCF51}"/>
              </a:ext>
            </a:extLst>
          </p:cNvPr>
          <p:cNvCxnSpPr>
            <a:cxnSpLocks/>
            <a:stCxn id="41" idx="0"/>
            <a:endCxn id="57" idx="0"/>
          </p:cNvCxnSpPr>
          <p:nvPr/>
        </p:nvCxnSpPr>
        <p:spPr>
          <a:xfrm flipV="1">
            <a:off x="7604160" y="2160501"/>
            <a:ext cx="2456015" cy="9338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5B8DAED2-3283-9858-2CFC-51BE260D5D75}"/>
              </a:ext>
            </a:extLst>
          </p:cNvPr>
          <p:cNvCxnSpPr>
            <a:cxnSpLocks/>
            <a:stCxn id="47" idx="2"/>
            <a:endCxn id="59" idx="4"/>
          </p:cNvCxnSpPr>
          <p:nvPr/>
        </p:nvCxnSpPr>
        <p:spPr>
          <a:xfrm>
            <a:off x="8518560" y="4548754"/>
            <a:ext cx="1541615" cy="11671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FE3FB4F-D495-C38A-3BB8-3599D31F7E64}"/>
              </a:ext>
            </a:extLst>
          </p:cNvPr>
          <p:cNvCxnSpPr>
            <a:cxnSpLocks/>
            <a:stCxn id="58" idx="6"/>
            <a:endCxn id="60" idx="2"/>
          </p:cNvCxnSpPr>
          <p:nvPr/>
        </p:nvCxnSpPr>
        <p:spPr>
          <a:xfrm flipV="1">
            <a:off x="10240175" y="3415372"/>
            <a:ext cx="991089" cy="56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D5B94944-C9D0-8EE2-991D-3A9114090743}"/>
              </a:ext>
            </a:extLst>
          </p:cNvPr>
          <p:cNvCxnSpPr>
            <a:cxnSpLocks/>
            <a:stCxn id="57" idx="6"/>
            <a:endCxn id="60" idx="2"/>
          </p:cNvCxnSpPr>
          <p:nvPr/>
        </p:nvCxnSpPr>
        <p:spPr>
          <a:xfrm>
            <a:off x="10240175" y="2340501"/>
            <a:ext cx="991089" cy="1074871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1543BC6A-A265-3194-8A8B-E1C2E72EA184}"/>
              </a:ext>
            </a:extLst>
          </p:cNvPr>
          <p:cNvCxnSpPr>
            <a:cxnSpLocks/>
            <a:stCxn id="59" idx="6"/>
            <a:endCxn id="60" idx="2"/>
          </p:cNvCxnSpPr>
          <p:nvPr/>
        </p:nvCxnSpPr>
        <p:spPr>
          <a:xfrm flipV="1">
            <a:off x="10240175" y="3415372"/>
            <a:ext cx="991089" cy="1070100"/>
          </a:xfrm>
          <a:prstGeom prst="straightConnector1">
            <a:avLst/>
          </a:prstGeom>
          <a:ln w="127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9EC0175D-302A-A054-9175-F588FBE2CD30}"/>
              </a:ext>
            </a:extLst>
          </p:cNvPr>
          <p:cNvSpPr txBox="1"/>
          <p:nvPr/>
        </p:nvSpPr>
        <p:spPr>
          <a:xfrm>
            <a:off x="1565703" y="1386347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Input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4C61269-1FC0-D214-3AB5-15EEF8A782E1}"/>
              </a:ext>
            </a:extLst>
          </p:cNvPr>
          <p:cNvSpPr txBox="1"/>
          <p:nvPr/>
        </p:nvSpPr>
        <p:spPr>
          <a:xfrm>
            <a:off x="4279953" y="1386347"/>
            <a:ext cx="1834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Convolution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E83CCD9-3E9F-478D-E2AC-67911C0E47E7}"/>
              </a:ext>
            </a:extLst>
          </p:cNvPr>
          <p:cNvSpPr txBox="1"/>
          <p:nvPr/>
        </p:nvSpPr>
        <p:spPr>
          <a:xfrm>
            <a:off x="7168782" y="1391804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Pooling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E905E80-FAE8-28AC-668F-D56CC5E639C4}"/>
              </a:ext>
            </a:extLst>
          </p:cNvPr>
          <p:cNvSpPr txBox="1"/>
          <p:nvPr/>
        </p:nvSpPr>
        <p:spPr>
          <a:xfrm>
            <a:off x="9258513" y="1029570"/>
            <a:ext cx="16033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Fully</a:t>
            </a:r>
            <a:b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Connected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1E5A08A-E832-5E6F-279E-F62A081D7757}"/>
              </a:ext>
            </a:extLst>
          </p:cNvPr>
          <p:cNvSpPr txBox="1"/>
          <p:nvPr/>
        </p:nvSpPr>
        <p:spPr>
          <a:xfrm>
            <a:off x="3413215" y="5666415"/>
            <a:ext cx="5365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Convolutional Neural Network</a:t>
            </a:r>
            <a:endParaRPr lang="en-JP" sz="32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7662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4B5569-24A4-798D-0B0B-39BD28E925C9}"/>
              </a:ext>
            </a:extLst>
          </p:cNvPr>
          <p:cNvSpPr txBox="1"/>
          <p:nvPr/>
        </p:nvSpPr>
        <p:spPr>
          <a:xfrm>
            <a:off x="2147777" y="489493"/>
            <a:ext cx="7421525" cy="224676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>
                <a:solidFill>
                  <a:schemeClr val="accent2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fundamental difference between a densely connected layer and a convolution layer is this: dense layers learn global patterns in their input feature space[…], whereas convolution layers learn local patterns.</a:t>
            </a:r>
            <a:endParaRPr lang="en-JP" sz="2800">
              <a:solidFill>
                <a:schemeClr val="accent2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3" name="Graphic 2" descr="Open quotation mark with solid fill">
            <a:extLst>
              <a:ext uri="{FF2B5EF4-FFF2-40B4-BE49-F238E27FC236}">
                <a16:creationId xmlns:a16="http://schemas.microsoft.com/office/drawing/2014/main" id="{8B4E345F-5666-F5AC-8536-1A2BB9351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33377" y="32293"/>
            <a:ext cx="914400" cy="914400"/>
          </a:xfrm>
          <a:prstGeom prst="rect">
            <a:avLst/>
          </a:prstGeom>
        </p:spPr>
      </p:pic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66EA2379-3823-82AD-00AC-6B7EC58F44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9569302" y="1848175"/>
            <a:ext cx="914400" cy="914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0819C0-3D95-7D2A-B3CB-2AB9EFEAFD49}"/>
              </a:ext>
            </a:extLst>
          </p:cNvPr>
          <p:cNvSpPr txBox="1"/>
          <p:nvPr/>
        </p:nvSpPr>
        <p:spPr>
          <a:xfrm>
            <a:off x="2147777" y="2870296"/>
            <a:ext cx="5718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Chollet, F., and J. J. Allaire, 2018: Deep learning with R. Manning Publications Co, 335 pp.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DCCCEB-E7BD-6453-0D47-57EBE40814A7}"/>
              </a:ext>
            </a:extLst>
          </p:cNvPr>
          <p:cNvSpPr txBox="1"/>
          <p:nvPr/>
        </p:nvSpPr>
        <p:spPr>
          <a:xfrm>
            <a:off x="1690577" y="4094943"/>
            <a:ext cx="827786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Becaus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these are local features, they can be found anywhere in a “picture”;</a:t>
            </a:r>
          </a:p>
          <a:p>
            <a:pPr marL="285750" indent="-285750">
              <a:spcAft>
                <a:spcPts val="1200"/>
              </a:spcAft>
              <a:buFont typeface="Wingdings" pitchFamily="2" charset="2"/>
              <a:buChar char="Ø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 is hierarchicel, each convolution being dedicated to learn different charaterictics of the “picture” (i.e., edges, shapes,…)</a:t>
            </a:r>
          </a:p>
        </p:txBody>
      </p:sp>
    </p:spTree>
    <p:extLst>
      <p:ext uri="{BB962C8B-B14F-4D97-AF65-F5344CB8AC3E}">
        <p14:creationId xmlns:p14="http://schemas.microsoft.com/office/powerpoint/2010/main" val="30421203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85A9CD0-1AFC-7915-A5EF-8D01D4DD0734}"/>
              </a:ext>
            </a:extLst>
          </p:cNvPr>
          <p:cNvSpPr txBox="1"/>
          <p:nvPr/>
        </p:nvSpPr>
        <p:spPr>
          <a:xfrm>
            <a:off x="6896746" y="2459504"/>
            <a:ext cx="45410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kernel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is used to extract feature maps from the 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input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via a dot product, and the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 pooling 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reduces the amount of information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098FD-F944-1B4D-E103-04B389D8503A}"/>
                  </a:ext>
                </a:extLst>
              </p:cNvPr>
              <p:cNvSpPr txBox="1"/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JP" sz="2000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05098FD-F944-1B4D-E103-04B389D85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blipFill>
                <a:blip r:embed="rId2"/>
                <a:stretch>
                  <a:fillRect l="-2299" r="-8046" b="-3076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04845D8-3A15-5792-EF5D-9B376834449A}"/>
              </a:ext>
            </a:extLst>
          </p:cNvPr>
          <p:cNvSpPr txBox="1"/>
          <p:nvPr/>
        </p:nvSpPr>
        <p:spPr>
          <a:xfrm>
            <a:off x="590167" y="4936471"/>
            <a:ext cx="433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ooling (window and function)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296E55A9-6301-03C9-709E-1563F4F6E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0442703"/>
              </p:ext>
            </p:extLst>
          </p:nvPr>
        </p:nvGraphicFramePr>
        <p:xfrm>
          <a:off x="590167" y="5398136"/>
          <a:ext cx="118834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340">
                  <a:extLst>
                    <a:ext uri="{9D8B030D-6E8A-4147-A177-3AD203B41FA5}">
                      <a16:colId xmlns:a16="http://schemas.microsoft.com/office/drawing/2014/main" val="663959064"/>
                    </a:ext>
                  </a:extLst>
                </a:gridCol>
              </a:tblGrid>
              <a:tr h="897890">
                <a:tc>
                  <a:txBody>
                    <a:bodyPr/>
                    <a:lstStyle/>
                    <a:p>
                      <a:pPr algn="ctr" fontAlgn="ctr"/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72543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3F15532C-688E-E9CC-745D-49AB8E7ABEAB}"/>
              </a:ext>
            </a:extLst>
          </p:cNvPr>
          <p:cNvSpPr txBox="1"/>
          <p:nvPr/>
        </p:nvSpPr>
        <p:spPr>
          <a:xfrm>
            <a:off x="590170" y="291657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nput (2-D tensor)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F2781F6-65AE-CA7B-A5AB-41825B20882B}"/>
              </a:ext>
            </a:extLst>
          </p:cNvPr>
          <p:cNvSpPr txBox="1"/>
          <p:nvPr/>
        </p:nvSpPr>
        <p:spPr>
          <a:xfrm>
            <a:off x="594755" y="3269608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ernel (convolutional filter)</a:t>
            </a: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7BD27F99-ECBC-9C4B-D14E-58B9F5A14501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748123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047EA260-F761-4E80-7BB5-048D187C52F9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3719826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79616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71F8AB92-F070-E849-1066-EFED13570208}"/>
              </a:ext>
            </a:extLst>
          </p:cNvPr>
          <p:cNvSpPr txBox="1"/>
          <p:nvPr/>
        </p:nvSpPr>
        <p:spPr>
          <a:xfrm>
            <a:off x="590170" y="291657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nput (2-D tensor)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4A5D48-BDDC-9158-DC7E-C094A04E691A}"/>
              </a:ext>
            </a:extLst>
          </p:cNvPr>
          <p:cNvSpPr txBox="1"/>
          <p:nvPr/>
        </p:nvSpPr>
        <p:spPr>
          <a:xfrm>
            <a:off x="594755" y="3269608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ernel (convolutional filter)</a:t>
            </a: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8C34D23A-A732-69F1-43DD-ED24A42043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755671"/>
              </p:ext>
            </p:extLst>
          </p:nvPr>
        </p:nvGraphicFramePr>
        <p:xfrm>
          <a:off x="590167" y="748123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A647B679-2669-4EB7-127B-A0E8B8622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4492529"/>
              </p:ext>
            </p:extLst>
          </p:nvPr>
        </p:nvGraphicFramePr>
        <p:xfrm>
          <a:off x="7143367" y="2957923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578DB20-B7A8-D048-8D25-C370D8E05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0901"/>
              </p:ext>
            </p:extLst>
          </p:nvPr>
        </p:nvGraphicFramePr>
        <p:xfrm>
          <a:off x="7143367" y="2957923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4FAD32CC-02DA-122D-5A19-C513C5D90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295255"/>
              </p:ext>
            </p:extLst>
          </p:nvPr>
        </p:nvGraphicFramePr>
        <p:xfrm>
          <a:off x="7137777" y="2969671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 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4868AF2A-A440-0E4A-0066-3A021CE561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7429705"/>
              </p:ext>
            </p:extLst>
          </p:nvPr>
        </p:nvGraphicFramePr>
        <p:xfrm>
          <a:off x="590167" y="3719826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BC399A72-604A-107D-5BE5-5B51F16D0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3775806"/>
              </p:ext>
            </p:extLst>
          </p:nvPr>
        </p:nvGraphicFramePr>
        <p:xfrm>
          <a:off x="7137777" y="1350738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4039083707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18354052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7847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801679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3AB84705-511C-B288-020C-3BAF01AE7C1C}"/>
              </a:ext>
            </a:extLst>
          </p:cNvPr>
          <p:cNvSpPr txBox="1"/>
          <p:nvPr/>
        </p:nvSpPr>
        <p:spPr>
          <a:xfrm>
            <a:off x="9390971" y="1461346"/>
            <a:ext cx="221086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97+90+39+5 = 231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6A84EEFE-5A22-5BD6-21BC-8FB5E78AB0FC}"/>
              </a:ext>
            </a:extLst>
          </p:cNvPr>
          <p:cNvCxnSpPr>
            <a:cxnSpLocks/>
            <a:stCxn id="87" idx="3"/>
            <a:endCxn id="93" idx="1"/>
          </p:cNvCxnSpPr>
          <p:nvPr/>
        </p:nvCxnSpPr>
        <p:spPr>
          <a:xfrm>
            <a:off x="5343527" y="1646013"/>
            <a:ext cx="1794250" cy="163068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A7CBD3BC-D4B3-8C8E-0A0A-EDD926A090A8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 flipV="1">
            <a:off x="1778507" y="3276693"/>
            <a:ext cx="5359270" cy="75015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BB17CE2-D405-0A9C-34F4-14B77EF54E95}"/>
              </a:ext>
            </a:extLst>
          </p:cNvPr>
          <p:cNvCxnSpPr>
            <a:cxnSpLocks/>
            <a:stCxn id="93" idx="0"/>
            <a:endCxn id="95" idx="2"/>
          </p:cNvCxnSpPr>
          <p:nvPr/>
        </p:nvCxnSpPr>
        <p:spPr>
          <a:xfrm flipV="1">
            <a:off x="7731947" y="1964783"/>
            <a:ext cx="0" cy="1004888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3BC01D2-4229-9B33-162E-BCF0C2689699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 flipV="1">
            <a:off x="8326117" y="1646012"/>
            <a:ext cx="1064854" cy="11748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BA2632A-EE87-5941-E27B-AFAB6083C98B}"/>
                  </a:ext>
                </a:extLst>
              </p:cNvPr>
              <p:cNvSpPr txBox="1"/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JP" sz="2000" dirty="0"/>
              </a:p>
            </p:txBody>
          </p:sp>
        </mc:Choice>
        <mc:Fallback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FBA2632A-EE87-5941-E27B-AFAB6083C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blipFill>
                <a:blip r:embed="rId2"/>
                <a:stretch>
                  <a:fillRect l="-2299" r="-8046" b="-3076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7748BF4D-41EC-6821-5E54-A63A3352AFEA}"/>
              </a:ext>
            </a:extLst>
          </p:cNvPr>
          <p:cNvSpPr txBox="1"/>
          <p:nvPr/>
        </p:nvSpPr>
        <p:spPr>
          <a:xfrm>
            <a:off x="590167" y="4936471"/>
            <a:ext cx="433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ooling (window and function)</a:t>
            </a:r>
          </a:p>
        </p:txBody>
      </p:sp>
      <p:graphicFrame>
        <p:nvGraphicFramePr>
          <p:cNvPr id="136" name="Table 135">
            <a:extLst>
              <a:ext uri="{FF2B5EF4-FFF2-40B4-BE49-F238E27FC236}">
                <a16:creationId xmlns:a16="http://schemas.microsoft.com/office/drawing/2014/main" id="{36EDF9BC-50E5-4DEA-F1E1-36496EE724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70778"/>
              </p:ext>
            </p:extLst>
          </p:nvPr>
        </p:nvGraphicFramePr>
        <p:xfrm>
          <a:off x="590167" y="5398136"/>
          <a:ext cx="118834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340">
                  <a:extLst>
                    <a:ext uri="{9D8B030D-6E8A-4147-A177-3AD203B41FA5}">
                      <a16:colId xmlns:a16="http://schemas.microsoft.com/office/drawing/2014/main" val="663959064"/>
                    </a:ext>
                  </a:extLst>
                </a:gridCol>
              </a:tblGrid>
              <a:tr h="897890">
                <a:tc>
                  <a:txBody>
                    <a:bodyPr/>
                    <a:lstStyle/>
                    <a:p>
                      <a:pPr algn="ctr" fontAlgn="ctr"/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725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79709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71F8AB92-F070-E849-1066-EFED13570208}"/>
              </a:ext>
            </a:extLst>
          </p:cNvPr>
          <p:cNvSpPr txBox="1"/>
          <p:nvPr/>
        </p:nvSpPr>
        <p:spPr>
          <a:xfrm>
            <a:off x="590170" y="291657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nput (2-D tensor)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4A5D48-BDDC-9158-DC7E-C094A04E691A}"/>
              </a:ext>
            </a:extLst>
          </p:cNvPr>
          <p:cNvSpPr txBox="1"/>
          <p:nvPr/>
        </p:nvSpPr>
        <p:spPr>
          <a:xfrm>
            <a:off x="594755" y="3269608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ernel (convolutional filter)</a:t>
            </a: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8C34D23A-A732-69F1-43DD-ED24A4204372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748123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A647B679-2669-4EB7-127B-A0E8B8622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5508465"/>
              </p:ext>
            </p:extLst>
          </p:nvPr>
        </p:nvGraphicFramePr>
        <p:xfrm>
          <a:off x="7143367" y="2957923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578DB20-B7A8-D048-8D25-C370D8E05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657760"/>
              </p:ext>
            </p:extLst>
          </p:nvPr>
        </p:nvGraphicFramePr>
        <p:xfrm>
          <a:off x="8329240" y="2957923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4FAD32CC-02DA-122D-5A19-C513C5D90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7119442"/>
              </p:ext>
            </p:extLst>
          </p:nvPr>
        </p:nvGraphicFramePr>
        <p:xfrm>
          <a:off x="8323650" y="2969671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 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4868AF2A-A440-0E4A-0066-3A021CE56159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3719826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95" name="Table 94">
            <a:extLst>
              <a:ext uri="{FF2B5EF4-FFF2-40B4-BE49-F238E27FC236}">
                <a16:creationId xmlns:a16="http://schemas.microsoft.com/office/drawing/2014/main" id="{BC399A72-604A-107D-5BE5-5B51F16D0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350363"/>
              </p:ext>
            </p:extLst>
          </p:nvPr>
        </p:nvGraphicFramePr>
        <p:xfrm>
          <a:off x="7137777" y="1350738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4039083707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18354052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0784726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2801679"/>
                  </a:ext>
                </a:extLst>
              </a:tr>
            </a:tbl>
          </a:graphicData>
        </a:graphic>
      </p:graphicFrame>
      <p:sp>
        <p:nvSpPr>
          <p:cNvPr id="96" name="TextBox 95">
            <a:extLst>
              <a:ext uri="{FF2B5EF4-FFF2-40B4-BE49-F238E27FC236}">
                <a16:creationId xmlns:a16="http://schemas.microsoft.com/office/drawing/2014/main" id="{3AB84705-511C-B288-020C-3BAF01AE7C1C}"/>
              </a:ext>
            </a:extLst>
          </p:cNvPr>
          <p:cNvSpPr txBox="1"/>
          <p:nvPr/>
        </p:nvSpPr>
        <p:spPr>
          <a:xfrm>
            <a:off x="9390971" y="1461346"/>
            <a:ext cx="209544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21+4+21+49 = 95</a:t>
            </a:r>
          </a:p>
        </p:txBody>
      </p:sp>
      <p:cxnSp>
        <p:nvCxnSpPr>
          <p:cNvPr id="97" name="Elbow Connector 96">
            <a:extLst>
              <a:ext uri="{FF2B5EF4-FFF2-40B4-BE49-F238E27FC236}">
                <a16:creationId xmlns:a16="http://schemas.microsoft.com/office/drawing/2014/main" id="{6A84EEFE-5A22-5BD6-21BC-8FB5E78AB0FC}"/>
              </a:ext>
            </a:extLst>
          </p:cNvPr>
          <p:cNvCxnSpPr>
            <a:cxnSpLocks/>
            <a:stCxn id="87" idx="3"/>
            <a:endCxn id="93" idx="1"/>
          </p:cNvCxnSpPr>
          <p:nvPr/>
        </p:nvCxnSpPr>
        <p:spPr>
          <a:xfrm>
            <a:off x="5343527" y="1646013"/>
            <a:ext cx="2980123" cy="1630680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Elbow Connector 97">
            <a:extLst>
              <a:ext uri="{FF2B5EF4-FFF2-40B4-BE49-F238E27FC236}">
                <a16:creationId xmlns:a16="http://schemas.microsoft.com/office/drawing/2014/main" id="{A7CBD3BC-D4B3-8C8E-0A0A-EDD926A090A8}"/>
              </a:ext>
            </a:extLst>
          </p:cNvPr>
          <p:cNvCxnSpPr>
            <a:cxnSpLocks/>
            <a:stCxn id="94" idx="3"/>
            <a:endCxn id="93" idx="1"/>
          </p:cNvCxnSpPr>
          <p:nvPr/>
        </p:nvCxnSpPr>
        <p:spPr>
          <a:xfrm flipV="1">
            <a:off x="1778507" y="3276693"/>
            <a:ext cx="6545143" cy="750155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BB17CE2-D405-0A9C-34F4-14B77EF54E95}"/>
              </a:ext>
            </a:extLst>
          </p:cNvPr>
          <p:cNvCxnSpPr>
            <a:cxnSpLocks/>
            <a:stCxn id="93" idx="0"/>
            <a:endCxn id="95" idx="2"/>
          </p:cNvCxnSpPr>
          <p:nvPr/>
        </p:nvCxnSpPr>
        <p:spPr>
          <a:xfrm flipH="1" flipV="1">
            <a:off x="7731947" y="1964783"/>
            <a:ext cx="1185873" cy="1004888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3BC01D2-4229-9B33-162E-BCF0C2689699}"/>
              </a:ext>
            </a:extLst>
          </p:cNvPr>
          <p:cNvCxnSpPr>
            <a:cxnSpLocks/>
            <a:stCxn id="95" idx="3"/>
            <a:endCxn id="96" idx="1"/>
          </p:cNvCxnSpPr>
          <p:nvPr/>
        </p:nvCxnSpPr>
        <p:spPr>
          <a:xfrm flipV="1">
            <a:off x="8326117" y="1646012"/>
            <a:ext cx="1064854" cy="11748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298C94-5C78-B0BE-C794-8E475C5B24F0}"/>
                  </a:ext>
                </a:extLst>
              </p:cNvPr>
              <p:cNvSpPr txBox="1"/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JP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5298C94-5C78-B0BE-C794-8E475C5B2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blipFill>
                <a:blip r:embed="rId2"/>
                <a:stretch>
                  <a:fillRect l="-2299" r="-8046" b="-3076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5ACFFCF2-9F36-0FC2-955C-44ECE8C542A6}"/>
              </a:ext>
            </a:extLst>
          </p:cNvPr>
          <p:cNvSpPr txBox="1"/>
          <p:nvPr/>
        </p:nvSpPr>
        <p:spPr>
          <a:xfrm>
            <a:off x="590167" y="4936471"/>
            <a:ext cx="433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ooling (window and function)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4C7A7D0-4736-7A53-51DA-7365BE06D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70778"/>
              </p:ext>
            </p:extLst>
          </p:nvPr>
        </p:nvGraphicFramePr>
        <p:xfrm>
          <a:off x="590167" y="5398136"/>
          <a:ext cx="118834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340">
                  <a:extLst>
                    <a:ext uri="{9D8B030D-6E8A-4147-A177-3AD203B41FA5}">
                      <a16:colId xmlns:a16="http://schemas.microsoft.com/office/drawing/2014/main" val="663959064"/>
                    </a:ext>
                  </a:extLst>
                </a:gridCol>
              </a:tblGrid>
              <a:tr h="897890">
                <a:tc>
                  <a:txBody>
                    <a:bodyPr/>
                    <a:lstStyle/>
                    <a:p>
                      <a:pPr algn="ctr" fontAlgn="ctr"/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725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78207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>
            <a:extLst>
              <a:ext uri="{FF2B5EF4-FFF2-40B4-BE49-F238E27FC236}">
                <a16:creationId xmlns:a16="http://schemas.microsoft.com/office/drawing/2014/main" id="{71F8AB92-F070-E849-1066-EFED13570208}"/>
              </a:ext>
            </a:extLst>
          </p:cNvPr>
          <p:cNvSpPr txBox="1"/>
          <p:nvPr/>
        </p:nvSpPr>
        <p:spPr>
          <a:xfrm>
            <a:off x="590170" y="291657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nput (2-D tensor)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94A5D48-BDDC-9158-DC7E-C094A04E691A}"/>
              </a:ext>
            </a:extLst>
          </p:cNvPr>
          <p:cNvSpPr txBox="1"/>
          <p:nvPr/>
        </p:nvSpPr>
        <p:spPr>
          <a:xfrm>
            <a:off x="594755" y="3269608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ernel (convolutional filter)</a:t>
            </a:r>
          </a:p>
        </p:txBody>
      </p:sp>
      <p:graphicFrame>
        <p:nvGraphicFramePr>
          <p:cNvPr id="87" name="Table 86">
            <a:extLst>
              <a:ext uri="{FF2B5EF4-FFF2-40B4-BE49-F238E27FC236}">
                <a16:creationId xmlns:a16="http://schemas.microsoft.com/office/drawing/2014/main" id="{8C34D23A-A732-69F1-43DD-ED24A4204372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748123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A647B679-2669-4EB7-127B-A0E8B86222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111407"/>
              </p:ext>
            </p:extLst>
          </p:nvPr>
        </p:nvGraphicFramePr>
        <p:xfrm>
          <a:off x="7143367" y="2957923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tx2">
                            <a:lumMod val="5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C578DB20-B7A8-D048-8D25-C370D8E057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135220"/>
              </p:ext>
            </p:extLst>
          </p:nvPr>
        </p:nvGraphicFramePr>
        <p:xfrm>
          <a:off x="10708387" y="4127910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4FAD32CC-02DA-122D-5A19-C513C5D90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32584"/>
              </p:ext>
            </p:extLst>
          </p:nvPr>
        </p:nvGraphicFramePr>
        <p:xfrm>
          <a:off x="10702797" y="4139658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 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x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4868AF2A-A440-0E4A-0066-3A021CE56159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3719826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4CD0C9-653E-5C0C-A28D-925E61A82AF3}"/>
                  </a:ext>
                </a:extLst>
              </p:cNvPr>
              <p:cNvSpPr txBox="1"/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JP" sz="20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B4CD0C9-653E-5C0C-A28D-925E61A82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blipFill>
                <a:blip r:embed="rId2"/>
                <a:stretch>
                  <a:fillRect l="-2299" r="-8046" b="-3076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8C82B086-F951-A6D2-B6FC-A2B73D17C959}"/>
              </a:ext>
            </a:extLst>
          </p:cNvPr>
          <p:cNvSpPr txBox="1"/>
          <p:nvPr/>
        </p:nvSpPr>
        <p:spPr>
          <a:xfrm>
            <a:off x="590167" y="4936471"/>
            <a:ext cx="433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ooling (window and function)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AB525FB-1049-14D4-8223-C6F77938C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870778"/>
              </p:ext>
            </p:extLst>
          </p:nvPr>
        </p:nvGraphicFramePr>
        <p:xfrm>
          <a:off x="590167" y="5398136"/>
          <a:ext cx="118834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340">
                  <a:extLst>
                    <a:ext uri="{9D8B030D-6E8A-4147-A177-3AD203B41FA5}">
                      <a16:colId xmlns:a16="http://schemas.microsoft.com/office/drawing/2014/main" val="663959064"/>
                    </a:ext>
                  </a:extLst>
                </a:gridCol>
              </a:tblGrid>
              <a:tr h="897890">
                <a:tc>
                  <a:txBody>
                    <a:bodyPr/>
                    <a:lstStyle/>
                    <a:p>
                      <a:pPr algn="ctr" fontAlgn="ctr"/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725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750464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7B7FF3B-4364-D2B9-27BC-630A6D1386F5}"/>
              </a:ext>
            </a:extLst>
          </p:cNvPr>
          <p:cNvSpPr txBox="1"/>
          <p:nvPr/>
        </p:nvSpPr>
        <p:spPr>
          <a:xfrm>
            <a:off x="590170" y="291657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nput (2-D tensor)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C5DD3F-B08E-ABE0-0C7B-044776E6A30E}"/>
              </a:ext>
            </a:extLst>
          </p:cNvPr>
          <p:cNvSpPr txBox="1"/>
          <p:nvPr/>
        </p:nvSpPr>
        <p:spPr>
          <a:xfrm>
            <a:off x="594755" y="3269608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ernel (convolutional filter)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723C806-DAE3-7703-136B-6BFD6EAFACA2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748123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C140E96-7E1A-51F3-E03B-70AC70AED7D7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3719826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356BA72-494C-B823-7657-EF018C463A44}"/>
                  </a:ext>
                </a:extLst>
              </p:cNvPr>
              <p:cNvSpPr txBox="1"/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JP" sz="20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356BA72-494C-B823-7657-EF018C463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blipFill>
                <a:blip r:embed="rId2"/>
                <a:stretch>
                  <a:fillRect l="-2299" r="-8046" b="-3076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7AE7DF6E-7BD9-A190-E036-E1893206245A}"/>
              </a:ext>
            </a:extLst>
          </p:cNvPr>
          <p:cNvSpPr txBox="1"/>
          <p:nvPr/>
        </p:nvSpPr>
        <p:spPr>
          <a:xfrm>
            <a:off x="590167" y="4936471"/>
            <a:ext cx="433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ooling (window and function)</a:t>
            </a:r>
          </a:p>
        </p:txBody>
      </p:sp>
      <p:graphicFrame>
        <p:nvGraphicFramePr>
          <p:cNvPr id="36" name="Table 35">
            <a:extLst>
              <a:ext uri="{FF2B5EF4-FFF2-40B4-BE49-F238E27FC236}">
                <a16:creationId xmlns:a16="http://schemas.microsoft.com/office/drawing/2014/main" id="{4941C02A-E5D8-53D2-77A9-5338FD196C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6282260"/>
              </p:ext>
            </p:extLst>
          </p:nvPr>
        </p:nvGraphicFramePr>
        <p:xfrm>
          <a:off x="7186396" y="2980055"/>
          <a:ext cx="237668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4244240007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01035192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61080953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3349632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231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95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264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188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960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167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179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153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9777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123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145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88291"/>
                  </a:ext>
                </a:extLst>
              </a:tr>
            </a:tbl>
          </a:graphicData>
        </a:graphic>
      </p:graphicFrame>
      <p:graphicFrame>
        <p:nvGraphicFramePr>
          <p:cNvPr id="37" name="Table 36">
            <a:extLst>
              <a:ext uri="{FF2B5EF4-FFF2-40B4-BE49-F238E27FC236}">
                <a16:creationId xmlns:a16="http://schemas.microsoft.com/office/drawing/2014/main" id="{61FBBBA7-7EF2-D42E-53B0-BC5AA8232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710370"/>
              </p:ext>
            </p:extLst>
          </p:nvPr>
        </p:nvGraphicFramePr>
        <p:xfrm>
          <a:off x="590167" y="5398136"/>
          <a:ext cx="118834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340">
                  <a:extLst>
                    <a:ext uri="{9D8B030D-6E8A-4147-A177-3AD203B41FA5}">
                      <a16:colId xmlns:a16="http://schemas.microsoft.com/office/drawing/2014/main" val="663959064"/>
                    </a:ext>
                  </a:extLst>
                </a:gridCol>
              </a:tblGrid>
              <a:tr h="897890">
                <a:tc>
                  <a:txBody>
                    <a:bodyPr/>
                    <a:lstStyle/>
                    <a:p>
                      <a:pPr algn="ctr" fontAlgn="ctr"/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7254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91589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7B7FF3B-4364-D2B9-27BC-630A6D1386F5}"/>
              </a:ext>
            </a:extLst>
          </p:cNvPr>
          <p:cNvSpPr txBox="1"/>
          <p:nvPr/>
        </p:nvSpPr>
        <p:spPr>
          <a:xfrm>
            <a:off x="590170" y="291657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nput (2-D tensor)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C5DD3F-B08E-ABE0-0C7B-044776E6A30E}"/>
              </a:ext>
            </a:extLst>
          </p:cNvPr>
          <p:cNvSpPr txBox="1"/>
          <p:nvPr/>
        </p:nvSpPr>
        <p:spPr>
          <a:xfrm>
            <a:off x="594755" y="3269608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ernel (convolutional filter)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37E22A-CCA8-46A8-704C-52CCB56B70DE}"/>
                  </a:ext>
                </a:extLst>
              </p:cNvPr>
              <p:cNvSpPr txBox="1"/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JP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37E22A-CCA8-46A8-704C-52CCB56B7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blipFill>
                <a:blip r:embed="rId2"/>
                <a:stretch>
                  <a:fillRect l="-2299" r="-8046" b="-3076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FE3A860-4845-208C-18DD-8E058ADDA79D}"/>
              </a:ext>
            </a:extLst>
          </p:cNvPr>
          <p:cNvSpPr txBox="1"/>
          <p:nvPr/>
        </p:nvSpPr>
        <p:spPr>
          <a:xfrm>
            <a:off x="590167" y="4936471"/>
            <a:ext cx="433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ooling (window and function)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723C806-DAE3-7703-136B-6BFD6EAFACA2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748123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C140E96-7E1A-51F3-E03B-70AC70AED7D7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3719826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3E2F32-426C-B548-14F0-B04D22E23B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70474"/>
              </p:ext>
            </p:extLst>
          </p:nvPr>
        </p:nvGraphicFramePr>
        <p:xfrm>
          <a:off x="7186396" y="2980055"/>
          <a:ext cx="237668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4244240007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01035192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61080953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3349632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231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95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264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188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960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167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179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153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9777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123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145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8829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31E852B-D316-627F-2DC6-0A82421B1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457332"/>
              </p:ext>
            </p:extLst>
          </p:nvPr>
        </p:nvGraphicFramePr>
        <p:xfrm>
          <a:off x="590167" y="5398136"/>
          <a:ext cx="118834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340">
                  <a:extLst>
                    <a:ext uri="{9D8B030D-6E8A-4147-A177-3AD203B41FA5}">
                      <a16:colId xmlns:a16="http://schemas.microsoft.com/office/drawing/2014/main" val="663959064"/>
                    </a:ext>
                  </a:extLst>
                </a:gridCol>
              </a:tblGrid>
              <a:tr h="897890">
                <a:tc>
                  <a:txBody>
                    <a:bodyPr/>
                    <a:lstStyle/>
                    <a:p>
                      <a:pPr algn="ctr" fontAlgn="ctr"/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72543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579EDD7-B6BA-340E-933E-13BE78F67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9699410"/>
              </p:ext>
            </p:extLst>
          </p:nvPr>
        </p:nvGraphicFramePr>
        <p:xfrm>
          <a:off x="7186396" y="2980055"/>
          <a:ext cx="118834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340">
                  <a:extLst>
                    <a:ext uri="{9D8B030D-6E8A-4147-A177-3AD203B41FA5}">
                      <a16:colId xmlns:a16="http://schemas.microsoft.com/office/drawing/2014/main" val="663959064"/>
                    </a:ext>
                  </a:extLst>
                </a:gridCol>
              </a:tblGrid>
              <a:tr h="897890">
                <a:tc>
                  <a:txBody>
                    <a:bodyPr/>
                    <a:lstStyle/>
                    <a:p>
                      <a:pPr algn="ctr" fontAlgn="ctr"/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alpha val="504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7254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EC2B35D6-3F15-D943-D3E4-44A8A61C2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4689414"/>
              </p:ext>
            </p:extLst>
          </p:nvPr>
        </p:nvGraphicFramePr>
        <p:xfrm>
          <a:off x="8374736" y="4883458"/>
          <a:ext cx="594170" cy="283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2963900594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946182"/>
                  </a:ext>
                </a:extLst>
              </a:tr>
            </a:tbl>
          </a:graphicData>
        </a:graphic>
      </p:graphicFrame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77FDA93-016B-570B-36C0-5209767CBF22}"/>
              </a:ext>
            </a:extLst>
          </p:cNvPr>
          <p:cNvCxnSpPr>
            <a:cxnSpLocks/>
            <a:stCxn id="17" idx="2"/>
            <a:endCxn id="7" idx="0"/>
          </p:cNvCxnSpPr>
          <p:nvPr/>
        </p:nvCxnSpPr>
        <p:spPr>
          <a:xfrm>
            <a:off x="7780566" y="3877945"/>
            <a:ext cx="891255" cy="1005513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38253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7B7FF3B-4364-D2B9-27BC-630A6D1386F5}"/>
              </a:ext>
            </a:extLst>
          </p:cNvPr>
          <p:cNvSpPr txBox="1"/>
          <p:nvPr/>
        </p:nvSpPr>
        <p:spPr>
          <a:xfrm>
            <a:off x="590170" y="291657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nput (2-D tensor)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C5DD3F-B08E-ABE0-0C7B-044776E6A30E}"/>
              </a:ext>
            </a:extLst>
          </p:cNvPr>
          <p:cNvSpPr txBox="1"/>
          <p:nvPr/>
        </p:nvSpPr>
        <p:spPr>
          <a:xfrm>
            <a:off x="594755" y="3269608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ernel (convolutional filter)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37E22A-CCA8-46A8-704C-52CCB56B70DE}"/>
                  </a:ext>
                </a:extLst>
              </p:cNvPr>
              <p:cNvSpPr txBox="1"/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JP" sz="2000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437E22A-CCA8-46A8-704C-52CCB56B7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blipFill>
                <a:blip r:embed="rId2"/>
                <a:stretch>
                  <a:fillRect l="-2299" r="-8046" b="-3076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EFE3A860-4845-208C-18DD-8E058ADDA79D}"/>
              </a:ext>
            </a:extLst>
          </p:cNvPr>
          <p:cNvSpPr txBox="1"/>
          <p:nvPr/>
        </p:nvSpPr>
        <p:spPr>
          <a:xfrm>
            <a:off x="590167" y="4936471"/>
            <a:ext cx="433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ooling (window and function)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5723C806-DAE3-7703-136B-6BFD6EAFACA2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748123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C140E96-7E1A-51F3-E03B-70AC70AED7D7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3719826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C3E2F32-426C-B548-14F0-B04D22E23BEF}"/>
              </a:ext>
            </a:extLst>
          </p:cNvPr>
          <p:cNvGraphicFramePr>
            <a:graphicFrameLocks noGrp="1"/>
          </p:cNvGraphicFramePr>
          <p:nvPr/>
        </p:nvGraphicFramePr>
        <p:xfrm>
          <a:off x="7186396" y="2980055"/>
          <a:ext cx="237668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4244240007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01035192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61080953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3349632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231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95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264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188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960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167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179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153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9777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123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145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88291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231E852B-D316-627F-2DC6-0A82421B11B5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5398136"/>
          <a:ext cx="118834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340">
                  <a:extLst>
                    <a:ext uri="{9D8B030D-6E8A-4147-A177-3AD203B41FA5}">
                      <a16:colId xmlns:a16="http://schemas.microsoft.com/office/drawing/2014/main" val="663959064"/>
                    </a:ext>
                  </a:extLst>
                </a:gridCol>
              </a:tblGrid>
              <a:tr h="897890">
                <a:tc>
                  <a:txBody>
                    <a:bodyPr/>
                    <a:lstStyle/>
                    <a:p>
                      <a:pPr algn="ctr" fontAlgn="ctr"/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72543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5579EDD7-B6BA-340E-933E-13BE78F67D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984946"/>
              </p:ext>
            </p:extLst>
          </p:nvPr>
        </p:nvGraphicFramePr>
        <p:xfrm>
          <a:off x="8374736" y="2980055"/>
          <a:ext cx="118834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340">
                  <a:extLst>
                    <a:ext uri="{9D8B030D-6E8A-4147-A177-3AD203B41FA5}">
                      <a16:colId xmlns:a16="http://schemas.microsoft.com/office/drawing/2014/main" val="663959064"/>
                    </a:ext>
                  </a:extLst>
                </a:gridCol>
              </a:tblGrid>
              <a:tr h="897890">
                <a:tc>
                  <a:txBody>
                    <a:bodyPr/>
                    <a:lstStyle/>
                    <a:p>
                      <a:pPr algn="ctr" fontAlgn="ctr"/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solidFill>
                      <a:schemeClr val="tx2">
                        <a:lumMod val="50000"/>
                        <a:alpha val="504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4725434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96CA83C-4809-32F8-AAA3-6C906184D9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481399"/>
              </p:ext>
            </p:extLst>
          </p:nvPr>
        </p:nvGraphicFramePr>
        <p:xfrm>
          <a:off x="8374736" y="4883458"/>
          <a:ext cx="1188340" cy="283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296390059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45055510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264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946182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D5FAC20-1264-021A-88D4-1C8A579685CB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8968906" y="3877945"/>
            <a:ext cx="289394" cy="1005513"/>
          </a:xfrm>
          <a:prstGeom prst="straightConnector1">
            <a:avLst/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6595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AAD694B-BABF-2222-AD1D-9BE774885505}"/>
              </a:ext>
            </a:extLst>
          </p:cNvPr>
          <p:cNvSpPr txBox="1"/>
          <p:nvPr/>
        </p:nvSpPr>
        <p:spPr>
          <a:xfrm>
            <a:off x="590170" y="291657"/>
            <a:ext cx="26837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nput (2-D tensor)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E53823-6C1A-C82F-7372-CDE8A19148EF}"/>
              </a:ext>
            </a:extLst>
          </p:cNvPr>
          <p:cNvSpPr txBox="1"/>
          <p:nvPr/>
        </p:nvSpPr>
        <p:spPr>
          <a:xfrm>
            <a:off x="594755" y="3269608"/>
            <a:ext cx="3879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ernel (convolutional filter)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4F97D8-A912-E8CE-83EE-2A263C36042D}"/>
                  </a:ext>
                </a:extLst>
              </p:cNvPr>
              <p:cNvSpPr txBox="1"/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𝑓𝑚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JP" sz="20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94F97D8-A912-E8CE-83EE-2A263C3604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8951" y="5676047"/>
                <a:ext cx="1091196" cy="307777"/>
              </a:xfrm>
              <a:prstGeom prst="rect">
                <a:avLst/>
              </a:prstGeom>
              <a:blipFill>
                <a:blip r:embed="rId2"/>
                <a:stretch>
                  <a:fillRect l="-2299" r="-8046" b="-3076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3E8F5F32-ED66-629F-CAA9-3FD15C9DA35F}"/>
              </a:ext>
            </a:extLst>
          </p:cNvPr>
          <p:cNvSpPr txBox="1"/>
          <p:nvPr/>
        </p:nvSpPr>
        <p:spPr>
          <a:xfrm>
            <a:off x="590167" y="4936471"/>
            <a:ext cx="43316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</a:t>
            </a: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ooling (window and function)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A30CAEB1-5150-2D73-DB0E-7A69E57356AF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748123"/>
          <a:ext cx="4753360" cy="1795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3021951755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13246348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903707879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2899406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23438069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56340284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247124908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1317112105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685345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65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9104843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53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9544418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40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82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51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295791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50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93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99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61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39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098328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67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72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6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54</a:t>
                      </a:r>
                      <a:endParaRPr lang="en-JP" sz="1800" b="0" i="0" u="none" strike="noStrike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2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74</a:t>
                      </a:r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600358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AC067976-F8FE-8CF6-091E-8D2259FE07BB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3719826"/>
          <a:ext cx="1188340" cy="6140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159976421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4025680641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4980211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</a:t>
                      </a:r>
                      <a:endParaRPr lang="en-JP" sz="1800" b="0" i="0" u="none" strike="noStrike" dirty="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624716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648D2687-A170-ECF9-F354-17AE2681A3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432247"/>
              </p:ext>
            </p:extLst>
          </p:nvPr>
        </p:nvGraphicFramePr>
        <p:xfrm>
          <a:off x="7186396" y="2980055"/>
          <a:ext cx="237668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4244240007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010351923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610809530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33496322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231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95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264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188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45996012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194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167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179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153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0977749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226</a:t>
                      </a: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123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145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2388291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915D657-FDB4-A40E-2C88-C05F2AB5C383}"/>
              </a:ext>
            </a:extLst>
          </p:cNvPr>
          <p:cNvGraphicFramePr>
            <a:graphicFrameLocks noGrp="1"/>
          </p:cNvGraphicFramePr>
          <p:nvPr/>
        </p:nvGraphicFramePr>
        <p:xfrm>
          <a:off x="590167" y="5398136"/>
          <a:ext cx="1188340" cy="897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88340">
                  <a:extLst>
                    <a:ext uri="{9D8B030D-6E8A-4147-A177-3AD203B41FA5}">
                      <a16:colId xmlns:a16="http://schemas.microsoft.com/office/drawing/2014/main" val="663959064"/>
                    </a:ext>
                  </a:extLst>
                </a:gridCol>
              </a:tblGrid>
              <a:tr h="897890">
                <a:tc>
                  <a:txBody>
                    <a:bodyPr/>
                    <a:lstStyle/>
                    <a:p>
                      <a:pPr algn="ctr" fontAlgn="ctr"/>
                      <a:endParaRPr lang="en-JP" sz="1800" b="0" i="0" u="none" strike="noStrike" dirty="0">
                        <a:solidFill>
                          <a:schemeClr val="accent2">
                            <a:lumMod val="60000"/>
                            <a:lumOff val="40000"/>
                          </a:schemeClr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4725434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40274E1F-1FA1-C683-E09E-B9A7C69FA6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014153"/>
              </p:ext>
            </p:extLst>
          </p:nvPr>
        </p:nvGraphicFramePr>
        <p:xfrm>
          <a:off x="10408905" y="3287078"/>
          <a:ext cx="1188340" cy="2838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4170">
                  <a:extLst>
                    <a:ext uri="{9D8B030D-6E8A-4147-A177-3AD203B41FA5}">
                      <a16:colId xmlns:a16="http://schemas.microsoft.com/office/drawing/2014/main" val="2963900594"/>
                    </a:ext>
                  </a:extLst>
                </a:gridCol>
                <a:gridCol w="594170">
                  <a:extLst>
                    <a:ext uri="{9D8B030D-6E8A-4147-A177-3AD203B41FA5}">
                      <a16:colId xmlns:a16="http://schemas.microsoft.com/office/drawing/2014/main" val="3450555103"/>
                    </a:ext>
                  </a:extLst>
                </a:gridCol>
              </a:tblGrid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234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JP" sz="1800" u="none" strike="noStrike" dirty="0">
                          <a:solidFill>
                            <a:schemeClr val="tx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264</a:t>
                      </a:r>
                      <a:endParaRPr lang="en-JP" sz="1800" b="0" i="0" u="none" strike="noStrike" dirty="0">
                        <a:solidFill>
                          <a:schemeClr val="tx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946182"/>
                  </a:ext>
                </a:extLst>
              </a:tr>
            </a:tbl>
          </a:graphicData>
        </a:graphic>
      </p:graphicFrame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AD6165D5-0D60-F7C3-C903-223D9DCD2815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5343527" y="1646013"/>
            <a:ext cx="1842869" cy="1782987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57F4969E-5590-3D26-2258-D1364BBA0296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1778507" y="3429000"/>
            <a:ext cx="5407889" cy="597848"/>
          </a:xfrm>
          <a:prstGeom prst="bentConnector3">
            <a:avLst>
              <a:gd name="adj1" fmla="val 50000"/>
            </a:avLst>
          </a:prstGeom>
          <a:ln w="254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2486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7341</TotalTime>
  <Words>6799</Words>
  <Application>Microsoft Macintosh PowerPoint</Application>
  <PresentationFormat>Widescreen</PresentationFormat>
  <Paragraphs>1536</Paragraphs>
  <Slides>120</Slides>
  <Notes>37</Notes>
  <HiddenSlides>15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34" baseType="lpstr">
      <vt:lpstr>Liberation Sans</vt:lpstr>
      <vt:lpstr>Liberation Serif</vt:lpstr>
      <vt:lpstr>Arial</vt:lpstr>
      <vt:lpstr>Calibri</vt:lpstr>
      <vt:lpstr>Calibri Light</vt:lpstr>
      <vt:lpstr>Cambria Math</vt:lpstr>
      <vt:lpstr>CMU SANS SERIF</vt:lpstr>
      <vt:lpstr>CMU SANS SERIF</vt:lpstr>
      <vt:lpstr>CMU Serif</vt:lpstr>
      <vt:lpstr>CMU SERIF ROMAN</vt:lpstr>
      <vt:lpstr>CMU SERIF ROMAN</vt:lpstr>
      <vt:lpstr>Courier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OETTLI PASCAL JEAN A</dc:creator>
  <cp:lastModifiedBy>OETTLI PASCAL JEAN A</cp:lastModifiedBy>
  <cp:revision>595</cp:revision>
  <dcterms:created xsi:type="dcterms:W3CDTF">2022-04-26T02:14:50Z</dcterms:created>
  <dcterms:modified xsi:type="dcterms:W3CDTF">2022-06-02T10:17:18Z</dcterms:modified>
</cp:coreProperties>
</file>